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69"/>
  </p:notesMasterIdLst>
  <p:sldIdLst>
    <p:sldId id="287" r:id="rId2"/>
    <p:sldId id="305" r:id="rId3"/>
    <p:sldId id="308" r:id="rId4"/>
    <p:sldId id="367" r:id="rId5"/>
    <p:sldId id="311" r:id="rId6"/>
    <p:sldId id="302" r:id="rId7"/>
    <p:sldId id="368" r:id="rId8"/>
    <p:sldId id="381" r:id="rId9"/>
    <p:sldId id="313" r:id="rId10"/>
    <p:sldId id="356" r:id="rId11"/>
    <p:sldId id="322" r:id="rId12"/>
    <p:sldId id="358" r:id="rId13"/>
    <p:sldId id="357" r:id="rId14"/>
    <p:sldId id="314" r:id="rId15"/>
    <p:sldId id="359" r:id="rId16"/>
    <p:sldId id="360" r:id="rId17"/>
    <p:sldId id="324" r:id="rId18"/>
    <p:sldId id="315" r:id="rId19"/>
    <p:sldId id="378" r:id="rId20"/>
    <p:sldId id="379" r:id="rId21"/>
    <p:sldId id="353" r:id="rId22"/>
    <p:sldId id="316" r:id="rId23"/>
    <p:sldId id="380" r:id="rId24"/>
    <p:sldId id="354" r:id="rId25"/>
    <p:sldId id="317" r:id="rId26"/>
    <p:sldId id="355" r:id="rId27"/>
    <p:sldId id="327" r:id="rId28"/>
    <p:sldId id="318" r:id="rId29"/>
    <p:sldId id="326" r:id="rId30"/>
    <p:sldId id="319" r:id="rId31"/>
    <p:sldId id="328" r:id="rId32"/>
    <p:sldId id="320" r:id="rId33"/>
    <p:sldId id="329" r:id="rId34"/>
    <p:sldId id="321" r:id="rId35"/>
    <p:sldId id="331" r:id="rId36"/>
    <p:sldId id="337" r:id="rId37"/>
    <p:sldId id="332" r:id="rId38"/>
    <p:sldId id="338" r:id="rId39"/>
    <p:sldId id="333" r:id="rId40"/>
    <p:sldId id="339" r:id="rId41"/>
    <p:sldId id="334" r:id="rId42"/>
    <p:sldId id="364" r:id="rId43"/>
    <p:sldId id="341" r:id="rId44"/>
    <p:sldId id="335" r:id="rId45"/>
    <p:sldId id="342" r:id="rId46"/>
    <p:sldId id="336" r:id="rId47"/>
    <p:sldId id="375" r:id="rId48"/>
    <p:sldId id="343" r:id="rId49"/>
    <p:sldId id="344" r:id="rId50"/>
    <p:sldId id="365" r:id="rId51"/>
    <p:sldId id="345" r:id="rId52"/>
    <p:sldId id="346" r:id="rId53"/>
    <p:sldId id="347" r:id="rId54"/>
    <p:sldId id="348" r:id="rId55"/>
    <p:sldId id="349" r:id="rId56"/>
    <p:sldId id="350" r:id="rId57"/>
    <p:sldId id="351" r:id="rId58"/>
    <p:sldId id="352" r:id="rId59"/>
    <p:sldId id="366" r:id="rId60"/>
    <p:sldId id="376" r:id="rId61"/>
    <p:sldId id="377" r:id="rId62"/>
    <p:sldId id="369" r:id="rId63"/>
    <p:sldId id="370" r:id="rId64"/>
    <p:sldId id="371" r:id="rId65"/>
    <p:sldId id="372" r:id="rId66"/>
    <p:sldId id="373" r:id="rId67"/>
    <p:sldId id="374" r:id="rId68"/>
  </p:sldIdLst>
  <p:sldSz cx="9144000" cy="6858000" type="screen4x3"/>
  <p:notesSz cx="6797675" cy="9926638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icrosoft YaHei" pitchFamily="34" charset="-122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icrosoft YaHei" pitchFamily="34" charset="-122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icrosoft YaHei" pitchFamily="34" charset="-122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icrosoft YaHei" pitchFamily="34" charset="-122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icrosoft YaHei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Microsoft YaHei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Microsoft YaHei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Microsoft YaHei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Microsoft YaHei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75">
          <p15:clr>
            <a:srgbClr val="A4A3A4"/>
          </p15:clr>
        </p15:guide>
        <p15:guide id="2" pos="52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674" userDrawn="1">
          <p15:clr>
            <a:srgbClr val="A4A3A4"/>
          </p15:clr>
        </p15:guide>
        <p15:guide id="2" pos="194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9E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22495" autoAdjust="0"/>
    <p:restoredTop sz="96433" autoAdjust="0"/>
  </p:normalViewPr>
  <p:slideViewPr>
    <p:cSldViewPr snapToGrid="0">
      <p:cViewPr varScale="1">
        <p:scale>
          <a:sx n="116" d="100"/>
          <a:sy n="116" d="100"/>
        </p:scale>
        <p:origin x="1086" y="108"/>
      </p:cViewPr>
      <p:guideLst>
        <p:guide orient="horz" pos="3975"/>
        <p:guide pos="529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59" d="100"/>
          <a:sy n="59" d="100"/>
        </p:scale>
        <p:origin x="-1752" y="-72"/>
      </p:cViewPr>
      <p:guideLst>
        <p:guide orient="horz" pos="2674"/>
        <p:guide pos="1942"/>
      </p:guideLst>
    </p:cSldViewPr>
  </p:notesViewPr>
  <p:gridSpacing cx="1800225" cy="180022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54063"/>
            <a:ext cx="4959350" cy="37211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5122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679482" y="4714970"/>
            <a:ext cx="5437284" cy="4465881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noProof="0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1" y="0"/>
            <a:ext cx="2949180" cy="495226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663310" algn="l"/>
                <a:tab pos="1326619" algn="l"/>
                <a:tab pos="1989929" algn="l"/>
                <a:tab pos="2653238" algn="l"/>
              </a:tabLst>
              <a:defRPr sz="1300">
                <a:solidFill>
                  <a:srgbClr val="000000"/>
                </a:solidFill>
                <a:latin typeface="Times New Roman" pitchFamily="16" charset="0"/>
                <a:ea typeface="Microsoft YaHei" charset="-122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3847068" y="0"/>
            <a:ext cx="2949180" cy="495226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663310" algn="l"/>
                <a:tab pos="1326619" algn="l"/>
                <a:tab pos="1989929" algn="l"/>
                <a:tab pos="2653238" algn="l"/>
              </a:tabLst>
              <a:defRPr sz="1300">
                <a:solidFill>
                  <a:srgbClr val="000000"/>
                </a:solidFill>
                <a:latin typeface="Times New Roman" pitchFamily="16" charset="0"/>
                <a:ea typeface="Microsoft YaHei" charset="-122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1" y="9429937"/>
            <a:ext cx="2949180" cy="495226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663310" algn="l"/>
                <a:tab pos="1326619" algn="l"/>
                <a:tab pos="1989929" algn="l"/>
                <a:tab pos="2653238" algn="l"/>
              </a:tabLst>
              <a:defRPr sz="1300">
                <a:solidFill>
                  <a:srgbClr val="000000"/>
                </a:solidFill>
                <a:latin typeface="Times New Roman" pitchFamily="16" charset="0"/>
                <a:ea typeface="Microsoft YaHei" charset="-122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3847068" y="9429937"/>
            <a:ext cx="2949180" cy="495226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663310" algn="l"/>
                <a:tab pos="1326619" algn="l"/>
                <a:tab pos="1989929" algn="l"/>
                <a:tab pos="2653238" algn="l"/>
              </a:tabLst>
              <a:defRPr sz="13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fld id="{4CFDD0B1-4957-4B53-8457-BDABD00E624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1368191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E515BA85-DC94-4195-8C49-69D560529E72}" type="slidenum">
              <a:rPr lang="ru-RU" altLang="ru-RU"/>
              <a:pPr/>
              <a:t>1</a:t>
            </a:fld>
            <a:endParaRPr lang="ru-RU" altLang="ru-RU"/>
          </a:p>
        </p:txBody>
      </p:sp>
      <p:sp>
        <p:nvSpPr>
          <p:cNvPr id="40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0938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10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82" y="4714969"/>
            <a:ext cx="5438711" cy="4467355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37211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44A5FB2C-CF50-4AE0-8A68-85ECFE725B45}" type="slidenum">
              <a:rPr lang="ru-RU" altLang="ru-RU"/>
              <a:pPr/>
              <a:t>10</a:t>
            </a:fld>
            <a:endParaRPr lang="ru-RU" altLang="ru-RU"/>
          </a:p>
        </p:txBody>
      </p:sp>
      <p:sp>
        <p:nvSpPr>
          <p:cNvPr id="184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0938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84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82" y="4714969"/>
            <a:ext cx="5438711" cy="4467355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0319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44A5FB2C-CF50-4AE0-8A68-85ECFE725B45}" type="slidenum">
              <a:rPr lang="ru-RU" altLang="ru-RU"/>
              <a:pPr/>
              <a:t>11</a:t>
            </a:fld>
            <a:endParaRPr lang="ru-RU" altLang="ru-RU"/>
          </a:p>
        </p:txBody>
      </p:sp>
      <p:sp>
        <p:nvSpPr>
          <p:cNvPr id="184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0938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84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82" y="4714969"/>
            <a:ext cx="5438711" cy="4467355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0319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44A5FB2C-CF50-4AE0-8A68-85ECFE725B45}" type="slidenum">
              <a:rPr lang="ru-RU" altLang="ru-RU"/>
              <a:pPr/>
              <a:t>12</a:t>
            </a:fld>
            <a:endParaRPr lang="ru-RU" altLang="ru-RU"/>
          </a:p>
        </p:txBody>
      </p:sp>
      <p:sp>
        <p:nvSpPr>
          <p:cNvPr id="184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0938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84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82" y="4714969"/>
            <a:ext cx="5438711" cy="4467355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0319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44A5FB2C-CF50-4AE0-8A68-85ECFE725B45}" type="slidenum">
              <a:rPr lang="ru-RU" altLang="ru-RU"/>
              <a:pPr/>
              <a:t>13</a:t>
            </a:fld>
            <a:endParaRPr lang="ru-RU" altLang="ru-RU"/>
          </a:p>
        </p:txBody>
      </p:sp>
      <p:sp>
        <p:nvSpPr>
          <p:cNvPr id="184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0938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84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82" y="4714969"/>
            <a:ext cx="5438711" cy="4467355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0319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45B53D29-D3B3-4DDB-8C96-8AB8F2AF9E5F}" type="slidenum">
              <a:rPr lang="ru-RU" altLang="ru-RU"/>
              <a:pPr/>
              <a:t>14</a:t>
            </a:fld>
            <a:endParaRPr lang="ru-RU" altLang="ru-RU"/>
          </a:p>
        </p:txBody>
      </p:sp>
      <p:sp>
        <p:nvSpPr>
          <p:cNvPr id="102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0938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02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82" y="4714969"/>
            <a:ext cx="5438711" cy="4467355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5627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45B53D29-D3B3-4DDB-8C96-8AB8F2AF9E5F}" type="slidenum">
              <a:rPr lang="ru-RU" altLang="ru-RU"/>
              <a:pPr/>
              <a:t>15</a:t>
            </a:fld>
            <a:endParaRPr lang="ru-RU" altLang="ru-RU"/>
          </a:p>
        </p:txBody>
      </p:sp>
      <p:sp>
        <p:nvSpPr>
          <p:cNvPr id="102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0938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02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82" y="4714969"/>
            <a:ext cx="5438711" cy="4467355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5627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45B53D29-D3B3-4DDB-8C96-8AB8F2AF9E5F}" type="slidenum">
              <a:rPr lang="ru-RU" altLang="ru-RU"/>
              <a:pPr/>
              <a:t>16</a:t>
            </a:fld>
            <a:endParaRPr lang="ru-RU" altLang="ru-RU"/>
          </a:p>
        </p:txBody>
      </p:sp>
      <p:sp>
        <p:nvSpPr>
          <p:cNvPr id="102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0938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02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82" y="4714969"/>
            <a:ext cx="5438711" cy="4467355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5627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44A5FB2C-CF50-4AE0-8A68-85ECFE725B45}" type="slidenum">
              <a:rPr lang="ru-RU" altLang="ru-RU"/>
              <a:pPr/>
              <a:t>17</a:t>
            </a:fld>
            <a:endParaRPr lang="ru-RU" altLang="ru-RU"/>
          </a:p>
        </p:txBody>
      </p:sp>
      <p:sp>
        <p:nvSpPr>
          <p:cNvPr id="184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0938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84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82" y="4714969"/>
            <a:ext cx="5438711" cy="4467355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0319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45B53D29-D3B3-4DDB-8C96-8AB8F2AF9E5F}" type="slidenum">
              <a:rPr lang="ru-RU" altLang="ru-RU"/>
              <a:pPr/>
              <a:t>18</a:t>
            </a:fld>
            <a:endParaRPr lang="ru-RU" altLang="ru-RU"/>
          </a:p>
        </p:txBody>
      </p:sp>
      <p:sp>
        <p:nvSpPr>
          <p:cNvPr id="102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0938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02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82" y="4714969"/>
            <a:ext cx="5438711" cy="4467355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5627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45B53D29-D3B3-4DDB-8C96-8AB8F2AF9E5F}" type="slidenum">
              <a:rPr lang="ru-RU" altLang="ru-RU"/>
              <a:pPr/>
              <a:t>19</a:t>
            </a:fld>
            <a:endParaRPr lang="ru-RU" altLang="ru-RU"/>
          </a:p>
        </p:txBody>
      </p:sp>
      <p:sp>
        <p:nvSpPr>
          <p:cNvPr id="102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0938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02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82" y="4714969"/>
            <a:ext cx="5438711" cy="4467355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5627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44A5FB2C-CF50-4AE0-8A68-85ECFE725B45}" type="slidenum">
              <a:rPr lang="ru-RU" altLang="ru-RU"/>
              <a:pPr/>
              <a:t>2</a:t>
            </a:fld>
            <a:endParaRPr lang="ru-RU" altLang="ru-RU"/>
          </a:p>
        </p:txBody>
      </p:sp>
      <p:sp>
        <p:nvSpPr>
          <p:cNvPr id="184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0938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84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82" y="4714969"/>
            <a:ext cx="5438711" cy="4467355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0319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45B53D29-D3B3-4DDB-8C96-8AB8F2AF9E5F}" type="slidenum">
              <a:rPr lang="ru-RU" altLang="ru-RU"/>
              <a:pPr/>
              <a:t>20</a:t>
            </a:fld>
            <a:endParaRPr lang="ru-RU" altLang="ru-RU"/>
          </a:p>
        </p:txBody>
      </p:sp>
      <p:sp>
        <p:nvSpPr>
          <p:cNvPr id="102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0938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02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82" y="4714969"/>
            <a:ext cx="5438711" cy="4467355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5627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44A5FB2C-CF50-4AE0-8A68-85ECFE725B45}" type="slidenum">
              <a:rPr lang="ru-RU" altLang="ru-RU"/>
              <a:pPr/>
              <a:t>21</a:t>
            </a:fld>
            <a:endParaRPr lang="ru-RU" altLang="ru-RU"/>
          </a:p>
        </p:txBody>
      </p:sp>
      <p:sp>
        <p:nvSpPr>
          <p:cNvPr id="184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0938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84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82" y="4714969"/>
            <a:ext cx="5438711" cy="4467355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0319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45B53D29-D3B3-4DDB-8C96-8AB8F2AF9E5F}" type="slidenum">
              <a:rPr lang="ru-RU" altLang="ru-RU"/>
              <a:pPr/>
              <a:t>22</a:t>
            </a:fld>
            <a:endParaRPr lang="ru-RU" altLang="ru-RU"/>
          </a:p>
        </p:txBody>
      </p:sp>
      <p:sp>
        <p:nvSpPr>
          <p:cNvPr id="102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0938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02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82" y="4714969"/>
            <a:ext cx="5438711" cy="4467355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5627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45B53D29-D3B3-4DDB-8C96-8AB8F2AF9E5F}" type="slidenum">
              <a:rPr lang="ru-RU" altLang="ru-RU"/>
              <a:pPr/>
              <a:t>23</a:t>
            </a:fld>
            <a:endParaRPr lang="ru-RU" altLang="ru-RU"/>
          </a:p>
        </p:txBody>
      </p:sp>
      <p:sp>
        <p:nvSpPr>
          <p:cNvPr id="102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0938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02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82" y="4714969"/>
            <a:ext cx="5438711" cy="4467355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5627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44A5FB2C-CF50-4AE0-8A68-85ECFE725B45}" type="slidenum">
              <a:rPr lang="ru-RU" altLang="ru-RU"/>
              <a:pPr/>
              <a:t>24</a:t>
            </a:fld>
            <a:endParaRPr lang="ru-RU" altLang="ru-RU"/>
          </a:p>
        </p:txBody>
      </p:sp>
      <p:sp>
        <p:nvSpPr>
          <p:cNvPr id="184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0938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84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82" y="4714969"/>
            <a:ext cx="5438711" cy="4467355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0319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45B53D29-D3B3-4DDB-8C96-8AB8F2AF9E5F}" type="slidenum">
              <a:rPr lang="ru-RU" altLang="ru-RU"/>
              <a:pPr/>
              <a:t>25</a:t>
            </a:fld>
            <a:endParaRPr lang="ru-RU" altLang="ru-RU"/>
          </a:p>
        </p:txBody>
      </p:sp>
      <p:sp>
        <p:nvSpPr>
          <p:cNvPr id="102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0938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02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82" y="4714969"/>
            <a:ext cx="5438711" cy="4467355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5627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44A5FB2C-CF50-4AE0-8A68-85ECFE725B45}" type="slidenum">
              <a:rPr lang="ru-RU" altLang="ru-RU"/>
              <a:pPr/>
              <a:t>26</a:t>
            </a:fld>
            <a:endParaRPr lang="ru-RU" altLang="ru-RU"/>
          </a:p>
        </p:txBody>
      </p:sp>
      <p:sp>
        <p:nvSpPr>
          <p:cNvPr id="184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0938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84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82" y="4714969"/>
            <a:ext cx="5438711" cy="4467355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0319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44A5FB2C-CF50-4AE0-8A68-85ECFE725B45}" type="slidenum">
              <a:rPr lang="ru-RU" altLang="ru-RU"/>
              <a:pPr/>
              <a:t>27</a:t>
            </a:fld>
            <a:endParaRPr lang="ru-RU" altLang="ru-RU"/>
          </a:p>
        </p:txBody>
      </p:sp>
      <p:sp>
        <p:nvSpPr>
          <p:cNvPr id="184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0938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84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82" y="4714969"/>
            <a:ext cx="5438711" cy="4467355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0319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45B53D29-D3B3-4DDB-8C96-8AB8F2AF9E5F}" type="slidenum">
              <a:rPr lang="ru-RU" altLang="ru-RU"/>
              <a:pPr/>
              <a:t>28</a:t>
            </a:fld>
            <a:endParaRPr lang="ru-RU" altLang="ru-RU"/>
          </a:p>
        </p:txBody>
      </p:sp>
      <p:sp>
        <p:nvSpPr>
          <p:cNvPr id="102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0938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02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82" y="4714969"/>
            <a:ext cx="5438711" cy="4467355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56278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44A5FB2C-CF50-4AE0-8A68-85ECFE725B45}" type="slidenum">
              <a:rPr lang="ru-RU" altLang="ru-RU"/>
              <a:pPr/>
              <a:t>29</a:t>
            </a:fld>
            <a:endParaRPr lang="ru-RU" altLang="ru-RU"/>
          </a:p>
        </p:txBody>
      </p:sp>
      <p:sp>
        <p:nvSpPr>
          <p:cNvPr id="184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0938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84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82" y="4714969"/>
            <a:ext cx="5438711" cy="4467355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0319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E2D23A0E-89FE-4C5A-9083-753E402831C8}" type="slidenum">
              <a:rPr lang="ru-RU" altLang="ru-RU"/>
              <a:pPr/>
              <a:t>3</a:t>
            </a:fld>
            <a:endParaRPr lang="ru-RU" altLang="ru-RU"/>
          </a:p>
        </p:txBody>
      </p:sp>
      <p:sp>
        <p:nvSpPr>
          <p:cNvPr id="61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0938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14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82" y="4714969"/>
            <a:ext cx="5438711" cy="4467355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354399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45B53D29-D3B3-4DDB-8C96-8AB8F2AF9E5F}" type="slidenum">
              <a:rPr lang="ru-RU" altLang="ru-RU"/>
              <a:pPr/>
              <a:t>30</a:t>
            </a:fld>
            <a:endParaRPr lang="ru-RU" altLang="ru-RU"/>
          </a:p>
        </p:txBody>
      </p:sp>
      <p:sp>
        <p:nvSpPr>
          <p:cNvPr id="102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0938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02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82" y="4714969"/>
            <a:ext cx="5438711" cy="4467355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5627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44A5FB2C-CF50-4AE0-8A68-85ECFE725B45}" type="slidenum">
              <a:rPr lang="ru-RU" altLang="ru-RU"/>
              <a:pPr/>
              <a:t>31</a:t>
            </a:fld>
            <a:endParaRPr lang="ru-RU" altLang="ru-RU"/>
          </a:p>
        </p:txBody>
      </p:sp>
      <p:sp>
        <p:nvSpPr>
          <p:cNvPr id="184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0938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84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82" y="4714969"/>
            <a:ext cx="5438711" cy="4467355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03196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45B53D29-D3B3-4DDB-8C96-8AB8F2AF9E5F}" type="slidenum">
              <a:rPr lang="ru-RU" altLang="ru-RU"/>
              <a:pPr/>
              <a:t>32</a:t>
            </a:fld>
            <a:endParaRPr lang="ru-RU" altLang="ru-RU"/>
          </a:p>
        </p:txBody>
      </p:sp>
      <p:sp>
        <p:nvSpPr>
          <p:cNvPr id="102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0938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02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82" y="4714969"/>
            <a:ext cx="5438711" cy="4467355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56278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44A5FB2C-CF50-4AE0-8A68-85ECFE725B45}" type="slidenum">
              <a:rPr lang="ru-RU" altLang="ru-RU"/>
              <a:pPr/>
              <a:t>33</a:t>
            </a:fld>
            <a:endParaRPr lang="ru-RU" altLang="ru-RU"/>
          </a:p>
        </p:txBody>
      </p:sp>
      <p:sp>
        <p:nvSpPr>
          <p:cNvPr id="184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0938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84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82" y="4714969"/>
            <a:ext cx="5438711" cy="4467355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03196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45B53D29-D3B3-4DDB-8C96-8AB8F2AF9E5F}" type="slidenum">
              <a:rPr lang="ru-RU" altLang="ru-RU"/>
              <a:pPr/>
              <a:t>34</a:t>
            </a:fld>
            <a:endParaRPr lang="ru-RU" altLang="ru-RU"/>
          </a:p>
        </p:txBody>
      </p:sp>
      <p:sp>
        <p:nvSpPr>
          <p:cNvPr id="102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0938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02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82" y="4714969"/>
            <a:ext cx="5438711" cy="4467355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56278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45B53D29-D3B3-4DDB-8C96-8AB8F2AF9E5F}" type="slidenum">
              <a:rPr lang="ru-RU" altLang="ru-RU"/>
              <a:pPr/>
              <a:t>35</a:t>
            </a:fld>
            <a:endParaRPr lang="ru-RU" altLang="ru-RU"/>
          </a:p>
        </p:txBody>
      </p:sp>
      <p:sp>
        <p:nvSpPr>
          <p:cNvPr id="102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0938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02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82" y="4714969"/>
            <a:ext cx="5438711" cy="4467355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56278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44A5FB2C-CF50-4AE0-8A68-85ECFE725B45}" type="slidenum">
              <a:rPr lang="ru-RU" altLang="ru-RU"/>
              <a:pPr/>
              <a:t>36</a:t>
            </a:fld>
            <a:endParaRPr lang="ru-RU" altLang="ru-RU"/>
          </a:p>
        </p:txBody>
      </p:sp>
      <p:sp>
        <p:nvSpPr>
          <p:cNvPr id="184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0938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84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82" y="4714969"/>
            <a:ext cx="5438711" cy="4467355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03196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45B53D29-D3B3-4DDB-8C96-8AB8F2AF9E5F}" type="slidenum">
              <a:rPr lang="ru-RU" altLang="ru-RU"/>
              <a:pPr/>
              <a:t>37</a:t>
            </a:fld>
            <a:endParaRPr lang="ru-RU" altLang="ru-RU"/>
          </a:p>
        </p:txBody>
      </p:sp>
      <p:sp>
        <p:nvSpPr>
          <p:cNvPr id="102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0938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02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82" y="4714969"/>
            <a:ext cx="5438711" cy="4467355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56278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44A5FB2C-CF50-4AE0-8A68-85ECFE725B45}" type="slidenum">
              <a:rPr lang="ru-RU" altLang="ru-RU"/>
              <a:pPr/>
              <a:t>38</a:t>
            </a:fld>
            <a:endParaRPr lang="ru-RU" altLang="ru-RU"/>
          </a:p>
        </p:txBody>
      </p:sp>
      <p:sp>
        <p:nvSpPr>
          <p:cNvPr id="184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0938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84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82" y="4714969"/>
            <a:ext cx="5438711" cy="4467355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03196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45B53D29-D3B3-4DDB-8C96-8AB8F2AF9E5F}" type="slidenum">
              <a:rPr lang="ru-RU" altLang="ru-RU"/>
              <a:pPr/>
              <a:t>39</a:t>
            </a:fld>
            <a:endParaRPr lang="ru-RU" altLang="ru-RU"/>
          </a:p>
        </p:txBody>
      </p:sp>
      <p:sp>
        <p:nvSpPr>
          <p:cNvPr id="102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0938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02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82" y="4714969"/>
            <a:ext cx="5438711" cy="4467355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5627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E2D23A0E-89FE-4C5A-9083-753E402831C8}" type="slidenum">
              <a:rPr lang="ru-RU" altLang="ru-RU"/>
              <a:pPr/>
              <a:t>4</a:t>
            </a:fld>
            <a:endParaRPr lang="ru-RU" altLang="ru-RU"/>
          </a:p>
        </p:txBody>
      </p:sp>
      <p:sp>
        <p:nvSpPr>
          <p:cNvPr id="61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0938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14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82" y="4714969"/>
            <a:ext cx="5438711" cy="4467355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354399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44A5FB2C-CF50-4AE0-8A68-85ECFE725B45}" type="slidenum">
              <a:rPr lang="ru-RU" altLang="ru-RU"/>
              <a:pPr/>
              <a:t>40</a:t>
            </a:fld>
            <a:endParaRPr lang="ru-RU" altLang="ru-RU"/>
          </a:p>
        </p:txBody>
      </p:sp>
      <p:sp>
        <p:nvSpPr>
          <p:cNvPr id="184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0938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84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82" y="4714969"/>
            <a:ext cx="5438711" cy="4467355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03196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45B53D29-D3B3-4DDB-8C96-8AB8F2AF9E5F}" type="slidenum">
              <a:rPr lang="ru-RU" altLang="ru-RU"/>
              <a:pPr/>
              <a:t>41</a:t>
            </a:fld>
            <a:endParaRPr lang="ru-RU" altLang="ru-RU"/>
          </a:p>
        </p:txBody>
      </p:sp>
      <p:sp>
        <p:nvSpPr>
          <p:cNvPr id="102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0938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02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82" y="4714969"/>
            <a:ext cx="5438711" cy="4467355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56278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44A5FB2C-CF50-4AE0-8A68-85ECFE725B45}" type="slidenum">
              <a:rPr lang="ru-RU" altLang="ru-RU"/>
              <a:pPr/>
              <a:t>43</a:t>
            </a:fld>
            <a:endParaRPr lang="ru-RU" altLang="ru-RU"/>
          </a:p>
        </p:txBody>
      </p:sp>
      <p:sp>
        <p:nvSpPr>
          <p:cNvPr id="184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0938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84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82" y="4714969"/>
            <a:ext cx="5438711" cy="4467355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03196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45B53D29-D3B3-4DDB-8C96-8AB8F2AF9E5F}" type="slidenum">
              <a:rPr lang="ru-RU" altLang="ru-RU"/>
              <a:pPr/>
              <a:t>44</a:t>
            </a:fld>
            <a:endParaRPr lang="ru-RU" altLang="ru-RU"/>
          </a:p>
        </p:txBody>
      </p:sp>
      <p:sp>
        <p:nvSpPr>
          <p:cNvPr id="102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0938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02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82" y="4714969"/>
            <a:ext cx="5438711" cy="4467355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56278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44A5FB2C-CF50-4AE0-8A68-85ECFE725B45}" type="slidenum">
              <a:rPr lang="ru-RU" altLang="ru-RU"/>
              <a:pPr/>
              <a:t>45</a:t>
            </a:fld>
            <a:endParaRPr lang="ru-RU" altLang="ru-RU"/>
          </a:p>
        </p:txBody>
      </p:sp>
      <p:sp>
        <p:nvSpPr>
          <p:cNvPr id="184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0938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84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82" y="4714969"/>
            <a:ext cx="5438711" cy="4467355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03196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45B53D29-D3B3-4DDB-8C96-8AB8F2AF9E5F}" type="slidenum">
              <a:rPr lang="ru-RU" altLang="ru-RU"/>
              <a:pPr/>
              <a:t>46</a:t>
            </a:fld>
            <a:endParaRPr lang="ru-RU" altLang="ru-RU"/>
          </a:p>
        </p:txBody>
      </p:sp>
      <p:sp>
        <p:nvSpPr>
          <p:cNvPr id="102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0938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02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82" y="4714969"/>
            <a:ext cx="5438711" cy="4467355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56278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45B53D29-D3B3-4DDB-8C96-8AB8F2AF9E5F}" type="slidenum">
              <a:rPr lang="ru-RU" altLang="ru-RU"/>
              <a:pPr/>
              <a:t>47</a:t>
            </a:fld>
            <a:endParaRPr lang="ru-RU" altLang="ru-RU"/>
          </a:p>
        </p:txBody>
      </p:sp>
      <p:sp>
        <p:nvSpPr>
          <p:cNvPr id="102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0938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02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82" y="4714969"/>
            <a:ext cx="5438711" cy="4467355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56278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44A5FB2C-CF50-4AE0-8A68-85ECFE725B45}" type="slidenum">
              <a:rPr lang="ru-RU" altLang="ru-RU"/>
              <a:pPr/>
              <a:t>48</a:t>
            </a:fld>
            <a:endParaRPr lang="ru-RU" altLang="ru-RU"/>
          </a:p>
        </p:txBody>
      </p:sp>
      <p:sp>
        <p:nvSpPr>
          <p:cNvPr id="184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0938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84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82" y="4714969"/>
            <a:ext cx="5438711" cy="4467355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03196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45B53D29-D3B3-4DDB-8C96-8AB8F2AF9E5F}" type="slidenum">
              <a:rPr lang="ru-RU" altLang="ru-RU"/>
              <a:pPr/>
              <a:t>49</a:t>
            </a:fld>
            <a:endParaRPr lang="ru-RU" altLang="ru-RU"/>
          </a:p>
        </p:txBody>
      </p:sp>
      <p:sp>
        <p:nvSpPr>
          <p:cNvPr id="102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0938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02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82" y="4714969"/>
            <a:ext cx="5438711" cy="4467355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56278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44A5FB2C-CF50-4AE0-8A68-85ECFE725B45}" type="slidenum">
              <a:rPr lang="ru-RU" altLang="ru-RU"/>
              <a:pPr/>
              <a:t>51</a:t>
            </a:fld>
            <a:endParaRPr lang="ru-RU" altLang="ru-RU"/>
          </a:p>
        </p:txBody>
      </p:sp>
      <p:sp>
        <p:nvSpPr>
          <p:cNvPr id="184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0938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84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82" y="4714969"/>
            <a:ext cx="5438711" cy="4467355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0319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44A5FB2C-CF50-4AE0-8A68-85ECFE725B45}" type="slidenum">
              <a:rPr lang="ru-RU" altLang="ru-RU"/>
              <a:pPr/>
              <a:t>5</a:t>
            </a:fld>
            <a:endParaRPr lang="ru-RU" altLang="ru-RU"/>
          </a:p>
        </p:txBody>
      </p:sp>
      <p:sp>
        <p:nvSpPr>
          <p:cNvPr id="184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0938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84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82" y="4714969"/>
            <a:ext cx="5438711" cy="4467355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03196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45B53D29-D3B3-4DDB-8C96-8AB8F2AF9E5F}" type="slidenum">
              <a:rPr lang="ru-RU" altLang="ru-RU"/>
              <a:pPr/>
              <a:t>52</a:t>
            </a:fld>
            <a:endParaRPr lang="ru-RU" altLang="ru-RU"/>
          </a:p>
        </p:txBody>
      </p:sp>
      <p:sp>
        <p:nvSpPr>
          <p:cNvPr id="102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0938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02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82" y="4714969"/>
            <a:ext cx="5438711" cy="4467355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56278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44A5FB2C-CF50-4AE0-8A68-85ECFE725B45}" type="slidenum">
              <a:rPr lang="ru-RU" altLang="ru-RU"/>
              <a:pPr/>
              <a:t>53</a:t>
            </a:fld>
            <a:endParaRPr lang="ru-RU" altLang="ru-RU"/>
          </a:p>
        </p:txBody>
      </p:sp>
      <p:sp>
        <p:nvSpPr>
          <p:cNvPr id="184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0938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84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82" y="4714969"/>
            <a:ext cx="5438711" cy="4467355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03196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45B53D29-D3B3-4DDB-8C96-8AB8F2AF9E5F}" type="slidenum">
              <a:rPr lang="ru-RU" altLang="ru-RU"/>
              <a:pPr/>
              <a:t>54</a:t>
            </a:fld>
            <a:endParaRPr lang="ru-RU" altLang="ru-RU"/>
          </a:p>
        </p:txBody>
      </p:sp>
      <p:sp>
        <p:nvSpPr>
          <p:cNvPr id="102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0938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02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82" y="4714969"/>
            <a:ext cx="5438711" cy="4467355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56278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44A5FB2C-CF50-4AE0-8A68-85ECFE725B45}" type="slidenum">
              <a:rPr lang="ru-RU" altLang="ru-RU"/>
              <a:pPr/>
              <a:t>55</a:t>
            </a:fld>
            <a:endParaRPr lang="ru-RU" altLang="ru-RU"/>
          </a:p>
        </p:txBody>
      </p:sp>
      <p:sp>
        <p:nvSpPr>
          <p:cNvPr id="184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0938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84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82" y="4714969"/>
            <a:ext cx="5438711" cy="4467355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03196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45B53D29-D3B3-4DDB-8C96-8AB8F2AF9E5F}" type="slidenum">
              <a:rPr lang="ru-RU" altLang="ru-RU"/>
              <a:pPr/>
              <a:t>56</a:t>
            </a:fld>
            <a:endParaRPr lang="ru-RU" altLang="ru-RU"/>
          </a:p>
        </p:txBody>
      </p:sp>
      <p:sp>
        <p:nvSpPr>
          <p:cNvPr id="102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0938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02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82" y="4714969"/>
            <a:ext cx="5438711" cy="4467355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56278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44A5FB2C-CF50-4AE0-8A68-85ECFE725B45}" type="slidenum">
              <a:rPr lang="ru-RU" altLang="ru-RU"/>
              <a:pPr/>
              <a:t>57</a:t>
            </a:fld>
            <a:endParaRPr lang="ru-RU" altLang="ru-RU"/>
          </a:p>
        </p:txBody>
      </p:sp>
      <p:sp>
        <p:nvSpPr>
          <p:cNvPr id="184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0938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84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82" y="4714969"/>
            <a:ext cx="5438711" cy="4467355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03196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45B53D29-D3B3-4DDB-8C96-8AB8F2AF9E5F}" type="slidenum">
              <a:rPr lang="ru-RU" altLang="ru-RU"/>
              <a:pPr/>
              <a:t>58</a:t>
            </a:fld>
            <a:endParaRPr lang="ru-RU" altLang="ru-RU"/>
          </a:p>
        </p:txBody>
      </p:sp>
      <p:sp>
        <p:nvSpPr>
          <p:cNvPr id="102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0938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02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82" y="4714969"/>
            <a:ext cx="5438711" cy="4467355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56278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44A5FB2C-CF50-4AE0-8A68-85ECFE725B45}" type="slidenum">
              <a:rPr lang="ru-RU" altLang="ru-RU"/>
              <a:pPr/>
              <a:t>60</a:t>
            </a:fld>
            <a:endParaRPr lang="ru-RU" altLang="ru-RU"/>
          </a:p>
        </p:txBody>
      </p:sp>
      <p:sp>
        <p:nvSpPr>
          <p:cNvPr id="184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0938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84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82" y="4714969"/>
            <a:ext cx="5438711" cy="4467355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03196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44A5FB2C-CF50-4AE0-8A68-85ECFE725B45}" type="slidenum">
              <a:rPr lang="ru-RU" altLang="ru-RU"/>
              <a:pPr/>
              <a:t>61</a:t>
            </a:fld>
            <a:endParaRPr lang="ru-RU" altLang="ru-RU"/>
          </a:p>
        </p:txBody>
      </p:sp>
      <p:sp>
        <p:nvSpPr>
          <p:cNvPr id="184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0938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84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82" y="4714969"/>
            <a:ext cx="5438711" cy="4467355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03196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45B53D29-D3B3-4DDB-8C96-8AB8F2AF9E5F}" type="slidenum">
              <a:rPr lang="ru-RU" altLang="ru-RU"/>
              <a:pPr/>
              <a:t>62</a:t>
            </a:fld>
            <a:endParaRPr lang="ru-RU" altLang="ru-RU"/>
          </a:p>
        </p:txBody>
      </p:sp>
      <p:sp>
        <p:nvSpPr>
          <p:cNvPr id="102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0938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02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82" y="4714969"/>
            <a:ext cx="5438711" cy="4467355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5627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45B53D29-D3B3-4DDB-8C96-8AB8F2AF9E5F}" type="slidenum">
              <a:rPr lang="ru-RU" altLang="ru-RU"/>
              <a:pPr/>
              <a:t>6</a:t>
            </a:fld>
            <a:endParaRPr lang="ru-RU" altLang="ru-RU"/>
          </a:p>
        </p:txBody>
      </p:sp>
      <p:sp>
        <p:nvSpPr>
          <p:cNvPr id="102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0938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02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82" y="4714969"/>
            <a:ext cx="5438711" cy="4467355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56278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45B53D29-D3B3-4DDB-8C96-8AB8F2AF9E5F}" type="slidenum">
              <a:rPr lang="ru-RU" altLang="ru-RU"/>
              <a:pPr/>
              <a:t>63</a:t>
            </a:fld>
            <a:endParaRPr lang="ru-RU" altLang="ru-RU"/>
          </a:p>
        </p:txBody>
      </p:sp>
      <p:sp>
        <p:nvSpPr>
          <p:cNvPr id="102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0938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02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82" y="4714969"/>
            <a:ext cx="5438711" cy="4467355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56278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45B53D29-D3B3-4DDB-8C96-8AB8F2AF9E5F}" type="slidenum">
              <a:rPr lang="ru-RU" altLang="ru-RU"/>
              <a:pPr/>
              <a:t>64</a:t>
            </a:fld>
            <a:endParaRPr lang="ru-RU" altLang="ru-RU"/>
          </a:p>
        </p:txBody>
      </p:sp>
      <p:sp>
        <p:nvSpPr>
          <p:cNvPr id="102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0938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02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82" y="4714969"/>
            <a:ext cx="5438711" cy="4467355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56278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45B53D29-D3B3-4DDB-8C96-8AB8F2AF9E5F}" type="slidenum">
              <a:rPr lang="ru-RU" altLang="ru-RU"/>
              <a:pPr/>
              <a:t>65</a:t>
            </a:fld>
            <a:endParaRPr lang="ru-RU" altLang="ru-RU"/>
          </a:p>
        </p:txBody>
      </p:sp>
      <p:sp>
        <p:nvSpPr>
          <p:cNvPr id="102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0938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02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82" y="4714969"/>
            <a:ext cx="5438711" cy="4467355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56278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45B53D29-D3B3-4DDB-8C96-8AB8F2AF9E5F}" type="slidenum">
              <a:rPr lang="ru-RU" altLang="ru-RU"/>
              <a:pPr/>
              <a:t>66</a:t>
            </a:fld>
            <a:endParaRPr lang="ru-RU" altLang="ru-RU"/>
          </a:p>
        </p:txBody>
      </p:sp>
      <p:sp>
        <p:nvSpPr>
          <p:cNvPr id="102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0938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02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82" y="4714969"/>
            <a:ext cx="5438711" cy="4467355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56278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45B53D29-D3B3-4DDB-8C96-8AB8F2AF9E5F}" type="slidenum">
              <a:rPr lang="ru-RU" altLang="ru-RU"/>
              <a:pPr/>
              <a:t>67</a:t>
            </a:fld>
            <a:endParaRPr lang="ru-RU" altLang="ru-RU"/>
          </a:p>
        </p:txBody>
      </p:sp>
      <p:sp>
        <p:nvSpPr>
          <p:cNvPr id="102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0938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02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82" y="4714969"/>
            <a:ext cx="5438711" cy="4467355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5627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45B53D29-D3B3-4DDB-8C96-8AB8F2AF9E5F}" type="slidenum">
              <a:rPr lang="ru-RU" altLang="ru-RU"/>
              <a:pPr/>
              <a:t>7</a:t>
            </a:fld>
            <a:endParaRPr lang="ru-RU" altLang="ru-RU"/>
          </a:p>
        </p:txBody>
      </p:sp>
      <p:sp>
        <p:nvSpPr>
          <p:cNvPr id="102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0938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02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82" y="4714969"/>
            <a:ext cx="5438711" cy="4467355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5627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45B53D29-D3B3-4DDB-8C96-8AB8F2AF9E5F}" type="slidenum">
              <a:rPr lang="ru-RU" altLang="ru-RU"/>
              <a:pPr/>
              <a:t>8</a:t>
            </a:fld>
            <a:endParaRPr lang="ru-RU" altLang="ru-RU"/>
          </a:p>
        </p:txBody>
      </p:sp>
      <p:sp>
        <p:nvSpPr>
          <p:cNvPr id="102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0938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02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82" y="4714969"/>
            <a:ext cx="5438711" cy="4467355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5627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45B53D29-D3B3-4DDB-8C96-8AB8F2AF9E5F}" type="slidenum">
              <a:rPr lang="ru-RU" altLang="ru-RU"/>
              <a:pPr/>
              <a:t>9</a:t>
            </a:fld>
            <a:endParaRPr lang="ru-RU" altLang="ru-RU"/>
          </a:p>
        </p:txBody>
      </p:sp>
      <p:sp>
        <p:nvSpPr>
          <p:cNvPr id="102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0938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02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82" y="4714969"/>
            <a:ext cx="5438711" cy="4467355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562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1485"/>
            <a:ext cx="7772400" cy="14689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10.2.16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A2B76D-8EC9-4FA7-A09F-B6276C9B3879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10.2.16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5751EE-A38A-404B-9FB9-A79FB55C8C81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1" y="1604434"/>
            <a:ext cx="2055813" cy="452331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4434"/>
            <a:ext cx="6019800" cy="45233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10.2.16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63756A-8FD2-4BDF-B484-DBF168AE2D71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1" y="2129367"/>
            <a:ext cx="7770813" cy="146685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10.2.16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7C5D07-F45E-40BD-B0AA-13A0A6286DC6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10.2.16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8F1C9B-FA6B-4620-9598-9D0BBC9359F1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3133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185"/>
            <a:ext cx="7772400" cy="1500716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10.2.16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8FA2A4-6370-427D-BB2A-D16BDCCBA5DA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4434"/>
            <a:ext cx="4037013" cy="45233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6613" y="1604434"/>
            <a:ext cx="4038600" cy="45233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10.2.16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7F08D6-EC56-46DC-842D-3925C7D74085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5167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4584"/>
            <a:ext cx="4040188" cy="64134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5934"/>
            <a:ext cx="4040188" cy="39497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4584"/>
            <a:ext cx="4041775" cy="64134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5934"/>
            <a:ext cx="4041775" cy="39497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10.2.16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266D60-63ED-47D3-9927-31D08049702D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10.2.16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7A8EBC-06D9-4691-BA37-2B767A41F1CB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10.2.16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FC5D7C-FD4A-4892-B6F3-B2B186F0320E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2"/>
            <a:ext cx="3008313" cy="116204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258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3008313" cy="469053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10.2.16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550478-422D-4ADF-8575-91F1A2316150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726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3833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867"/>
            <a:ext cx="5486400" cy="80433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10.2.16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0A4FA9-9F45-4AAB-8025-218E0A65F919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128838"/>
            <a:ext cx="7770813" cy="1466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мышьюОбразец заголовка</a:t>
            </a:r>
          </a:p>
        </p:txBody>
      </p:sp>
      <p:sp>
        <p:nvSpPr>
          <p:cNvPr id="2" name="Rectangle 2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56350"/>
            <a:ext cx="2132013" cy="3619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+mn-lt"/>
                <a:ea typeface="Microsoft YaHei" charset="-122"/>
                <a:cs typeface="+mn-cs"/>
              </a:defRPr>
            </a:lvl1pPr>
          </a:lstStyle>
          <a:p>
            <a:pPr>
              <a:defRPr/>
            </a:pPr>
            <a:r>
              <a:rPr lang="ru-RU"/>
              <a:t>10.2.16</a:t>
            </a:r>
          </a:p>
        </p:txBody>
      </p:sp>
      <p:sp>
        <p:nvSpPr>
          <p:cNvPr id="1028" name="Text Box 3"/>
          <p:cNvSpPr txBox="1">
            <a:spLocks noChangeArrowheads="1"/>
          </p:cNvSpPr>
          <p:nvPr/>
        </p:nvSpPr>
        <p:spPr bwMode="auto">
          <a:xfrm>
            <a:off x="3124200" y="6356350"/>
            <a:ext cx="2895600" cy="363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132013" cy="3619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>
                <a:solidFill>
                  <a:srgbClr val="000000"/>
                </a:solidFill>
                <a:latin typeface="verdana" pitchFamily="34" charset="0"/>
              </a:defRPr>
            </a:lvl1pPr>
          </a:lstStyle>
          <a:p>
            <a:fld id="{DCD4650E-A44E-4B6B-A3C3-AB78544A64C1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1030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8013" cy="45227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/>
  <p:txStyles>
    <p:titleStyle>
      <a:lvl1pPr algn="l" defTabSz="449263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>
          <a:solidFill>
            <a:srgbClr val="000000"/>
          </a:solidFill>
          <a:latin typeface="verdana" pitchFamily="34" charset="0"/>
          <a:ea typeface="Microsoft YaHei" charset="-122"/>
        </a:defRPr>
      </a:lvl2pPr>
      <a:lvl3pPr algn="l" defTabSz="449263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>
          <a:solidFill>
            <a:srgbClr val="000000"/>
          </a:solidFill>
          <a:latin typeface="verdana" pitchFamily="34" charset="0"/>
          <a:ea typeface="Microsoft YaHei" charset="-122"/>
        </a:defRPr>
      </a:lvl3pPr>
      <a:lvl4pPr algn="l" defTabSz="449263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>
          <a:solidFill>
            <a:srgbClr val="000000"/>
          </a:solidFill>
          <a:latin typeface="verdana" pitchFamily="34" charset="0"/>
          <a:ea typeface="Microsoft YaHei" charset="-122"/>
        </a:defRPr>
      </a:lvl4pPr>
      <a:lvl5pPr algn="l" defTabSz="449263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>
          <a:solidFill>
            <a:srgbClr val="000000"/>
          </a:solidFill>
          <a:latin typeface="verdana" pitchFamily="34" charset="0"/>
          <a:ea typeface="Microsoft YaHei" charset="-122"/>
        </a:defRPr>
      </a:lvl5pPr>
      <a:lvl6pPr marL="2514600" indent="-228600" algn="l" defTabSz="449263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ea typeface="Microsoft YaHei" charset="-122"/>
        </a:defRPr>
      </a:lvl6pPr>
      <a:lvl7pPr marL="2971800" indent="-228600" algn="l" defTabSz="449263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ea typeface="Microsoft YaHei" charset="-122"/>
        </a:defRPr>
      </a:lvl7pPr>
      <a:lvl8pPr marL="3429000" indent="-228600" algn="l" defTabSz="449263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ea typeface="Microsoft YaHei" charset="-122"/>
        </a:defRPr>
      </a:lvl8pPr>
      <a:lvl9pPr marL="3886200" indent="-228600" algn="l" defTabSz="449263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lnSpc>
          <a:spcPct val="102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102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lnSpc>
          <a:spcPct val="102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lnSpc>
          <a:spcPct val="102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lnSpc>
          <a:spcPct val="10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fontAlgn="base">
        <a:lnSpc>
          <a:spcPct val="10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fontAlgn="base">
        <a:lnSpc>
          <a:spcPct val="10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fontAlgn="base">
        <a:lnSpc>
          <a:spcPct val="10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fontAlgn="base">
        <a:lnSpc>
          <a:spcPct val="10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wmf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1.jpe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4.jpe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9.jpe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6.jpe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1.jpeg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4.jpeg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jpeg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openxmlformats.org/officeDocument/2006/relationships/image" Target="../media/image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jpeg"/><Relationship Id="rId4" Type="http://schemas.openxmlformats.org/officeDocument/2006/relationships/image" Target="../media/image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jpeg"/><Relationship Id="rId4" Type="http://schemas.openxmlformats.org/officeDocument/2006/relationships/image" Target="../media/image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jpeg"/><Relationship Id="rId4" Type="http://schemas.openxmlformats.org/officeDocument/2006/relationships/image" Target="../media/image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jpeg"/><Relationship Id="rId4" Type="http://schemas.openxmlformats.org/officeDocument/2006/relationships/image" Target="../media/image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16" descr="fon4x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79400"/>
            <a:ext cx="9144000" cy="657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AutoShape 2"/>
          <p:cNvSpPr>
            <a:spLocks noChangeArrowheads="1"/>
          </p:cNvSpPr>
          <p:nvPr/>
        </p:nvSpPr>
        <p:spPr bwMode="auto">
          <a:xfrm>
            <a:off x="0" y="234950"/>
            <a:ext cx="9144000" cy="5086350"/>
          </a:xfrm>
          <a:prstGeom prst="roundRect">
            <a:avLst>
              <a:gd name="adj" fmla="val 37"/>
            </a:avLst>
          </a:prstGeom>
          <a:solidFill>
            <a:srgbClr val="FFFFFF"/>
          </a:solidFill>
          <a:ln w="9525">
            <a:solidFill>
              <a:srgbClr val="808080"/>
            </a:solidFill>
            <a:round/>
            <a:headEnd/>
            <a:tailEnd/>
          </a:ln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/>
          </a:p>
        </p:txBody>
      </p:sp>
      <p:pic>
        <p:nvPicPr>
          <p:cNvPr id="307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" y="1306286"/>
            <a:ext cx="1926404" cy="265175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07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80513" cy="558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078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175" y="5273675"/>
            <a:ext cx="9144000" cy="422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2186190" y="2260762"/>
            <a:ext cx="6426926" cy="935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17640" rIns="0" bIns="0"/>
          <a:lstStyle>
            <a:lvl1pPr>
              <a:lnSpc>
                <a:spcPct val="102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32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102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102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102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102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ru-RU" sz="4400" dirty="0" smtClean="0">
                <a:solidFill>
                  <a:srgbClr val="00B0F0"/>
                </a:solidFill>
              </a:rPr>
              <a:t>Калининский район</a:t>
            </a:r>
            <a:endParaRPr lang="ru-RU" sz="4400" dirty="0">
              <a:solidFill>
                <a:srgbClr val="00B0F0"/>
              </a:solidFill>
            </a:endParaRPr>
          </a:p>
        </p:txBody>
      </p:sp>
      <p:pic>
        <p:nvPicPr>
          <p:cNvPr id="3081" name="Рисунок 1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5100" y="111125"/>
            <a:ext cx="6748463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80513" cy="914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741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313" y="60325"/>
            <a:ext cx="381000" cy="438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7413" name="Text Box 6"/>
          <p:cNvSpPr txBox="1">
            <a:spLocks noChangeArrowheads="1"/>
          </p:cNvSpPr>
          <p:nvPr/>
        </p:nvSpPr>
        <p:spPr bwMode="auto">
          <a:xfrm>
            <a:off x="555625" y="130175"/>
            <a:ext cx="6667500" cy="287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eaLnBrk="1">
              <a:lnSpc>
                <a:spcPct val="95000"/>
              </a:lnSpc>
              <a:buFont typeface="Times New Roman" pitchFamily="18" charset="0"/>
              <a:buNone/>
            </a:pPr>
            <a:r>
              <a:rPr lang="ru-RU" altLang="ru-RU" sz="1000">
                <a:solidFill>
                  <a:srgbClr val="FFFFFF"/>
                </a:solidFill>
              </a:rPr>
              <a:t>Департамент энергетики, жилищного и коммунального хозяйства города</a:t>
            </a:r>
          </a:p>
        </p:txBody>
      </p:sp>
      <p:sp>
        <p:nvSpPr>
          <p:cNvPr id="17441" name="Rectangle 33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Microsoft YaHei" pitchFamily="34" charset="-122"/>
            </a:endParaRPr>
          </a:p>
        </p:txBody>
      </p:sp>
      <p:sp>
        <p:nvSpPr>
          <p:cNvPr id="17462" name="Rectangle 5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545928" tIns="134895" rIns="57132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7463" name="Rectangle 55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Microsoft YaHei" pitchFamily="34" charset="-122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2186190" y="2260762"/>
            <a:ext cx="6426926" cy="935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17640" rIns="0" bIns="0"/>
          <a:lstStyle>
            <a:lvl1pPr>
              <a:lnSpc>
                <a:spcPct val="102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32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102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102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102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102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ru-RU" b="1" dirty="0" smtClean="0">
                <a:solidFill>
                  <a:schemeClr val="accent3"/>
                </a:solidFill>
                <a:latin typeface="+mn-lt"/>
              </a:rPr>
              <a:t>Фотография </a:t>
            </a:r>
          </a:p>
        </p:txBody>
      </p:sp>
      <p:sp>
        <p:nvSpPr>
          <p:cNvPr id="16" name="Заголовок 15"/>
          <p:cNvSpPr>
            <a:spLocks noGrp="1"/>
          </p:cNvSpPr>
          <p:nvPr>
            <p:ph type="title"/>
          </p:nvPr>
        </p:nvSpPr>
        <p:spPr>
          <a:xfrm>
            <a:off x="1371599" y="963826"/>
            <a:ext cx="5239823" cy="605481"/>
          </a:xfrm>
        </p:spPr>
        <p:txBody>
          <a:bodyPr/>
          <a:lstStyle/>
          <a:p>
            <a:r>
              <a:rPr lang="ru-RU" dirty="0" smtClean="0"/>
              <a:t>Ул. Учительская,39</a:t>
            </a:r>
            <a:endParaRPr lang="ru-RU" dirty="0"/>
          </a:p>
        </p:txBody>
      </p:sp>
      <p:sp>
        <p:nvSpPr>
          <p:cNvPr id="11" name="Содержимое 10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  </a:t>
            </a:r>
          </a:p>
        </p:txBody>
      </p:sp>
      <p:pic>
        <p:nvPicPr>
          <p:cNvPr id="13" name="Рисунок 12" descr="IMG_4379.JPG"/>
          <p:cNvPicPr>
            <a:picLocks noGrp="1" noChangeAspect="1"/>
          </p:cNvPicPr>
          <p:nvPr>
            <p:ph type="pic"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1841715" y="1936006"/>
            <a:ext cx="5486400" cy="4114800"/>
          </a:xfr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80513" cy="914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741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313" y="60325"/>
            <a:ext cx="381000" cy="438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7413" name="Text Box 6"/>
          <p:cNvSpPr txBox="1">
            <a:spLocks noChangeArrowheads="1"/>
          </p:cNvSpPr>
          <p:nvPr/>
        </p:nvSpPr>
        <p:spPr bwMode="auto">
          <a:xfrm>
            <a:off x="555625" y="130175"/>
            <a:ext cx="6667500" cy="287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eaLnBrk="1">
              <a:lnSpc>
                <a:spcPct val="95000"/>
              </a:lnSpc>
              <a:buFont typeface="Times New Roman" pitchFamily="18" charset="0"/>
              <a:buNone/>
            </a:pPr>
            <a:r>
              <a:rPr lang="ru-RU" altLang="ru-RU" sz="1000">
                <a:solidFill>
                  <a:srgbClr val="FFFFFF"/>
                </a:solidFill>
              </a:rPr>
              <a:t>Департамент энергетики, жилищного и коммунального хозяйства города</a:t>
            </a:r>
          </a:p>
        </p:txBody>
      </p:sp>
      <p:sp>
        <p:nvSpPr>
          <p:cNvPr id="17441" name="Rectangle 33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Microsoft YaHei" pitchFamily="34" charset="-122"/>
            </a:endParaRPr>
          </a:p>
        </p:txBody>
      </p:sp>
      <p:sp>
        <p:nvSpPr>
          <p:cNvPr id="17462" name="Rectangle 5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545928" tIns="134895" rIns="57132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7463" name="Rectangle 55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Microsoft YaHei" pitchFamily="34" charset="-122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495300" y="1994063"/>
            <a:ext cx="8079716" cy="72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17640" rIns="0" bIns="0"/>
          <a:lstStyle>
            <a:lvl1pPr>
              <a:lnSpc>
                <a:spcPct val="102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32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102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102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102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102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endParaRPr lang="ru-RU" b="1" dirty="0" smtClean="0">
              <a:solidFill>
                <a:schemeClr val="accent3"/>
              </a:solidFill>
              <a:latin typeface="+mn-lt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ул.Учительская,39</a:t>
            </a:r>
            <a:endParaRPr lang="ru-RU" dirty="0"/>
          </a:p>
        </p:txBody>
      </p:sp>
      <p:pic>
        <p:nvPicPr>
          <p:cNvPr id="1026" name="Picture 2" descr="C:\Users\IChechulina\Documents\БЛАГОУСТРОЙСТВО\2017\ОТЧЕТЫ\Комфорт субботник 22.04\фото\Б,46,48,Уч.39 БХ 57.1\учит. 39\P70420-095427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300" y="1219200"/>
            <a:ext cx="7975600" cy="5372099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80513" cy="914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741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313" y="60325"/>
            <a:ext cx="381000" cy="438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7413" name="Text Box 6"/>
          <p:cNvSpPr txBox="1">
            <a:spLocks noChangeArrowheads="1"/>
          </p:cNvSpPr>
          <p:nvPr/>
        </p:nvSpPr>
        <p:spPr bwMode="auto">
          <a:xfrm>
            <a:off x="555625" y="130175"/>
            <a:ext cx="6667500" cy="287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eaLnBrk="1">
              <a:lnSpc>
                <a:spcPct val="95000"/>
              </a:lnSpc>
              <a:buFont typeface="Times New Roman" pitchFamily="18" charset="0"/>
              <a:buNone/>
            </a:pPr>
            <a:r>
              <a:rPr lang="ru-RU" altLang="ru-RU" sz="1000">
                <a:solidFill>
                  <a:srgbClr val="FFFFFF"/>
                </a:solidFill>
              </a:rPr>
              <a:t>Департамент энергетики, жилищного и коммунального хозяйства города</a:t>
            </a:r>
          </a:p>
        </p:txBody>
      </p:sp>
      <p:sp>
        <p:nvSpPr>
          <p:cNvPr id="17441" name="Rectangle 33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Microsoft YaHei" pitchFamily="34" charset="-122"/>
            </a:endParaRPr>
          </a:p>
        </p:txBody>
      </p:sp>
      <p:sp>
        <p:nvSpPr>
          <p:cNvPr id="17462" name="Rectangle 5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545928" tIns="134895" rIns="57132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7463" name="Rectangle 55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Microsoft YaHei" pitchFamily="34" charset="-122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495300" y="1994063"/>
            <a:ext cx="8079716" cy="72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17640" rIns="0" bIns="0"/>
          <a:lstStyle>
            <a:lvl1pPr>
              <a:lnSpc>
                <a:spcPct val="102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32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102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102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102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102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endParaRPr lang="ru-RU" b="1" dirty="0" smtClean="0">
              <a:solidFill>
                <a:schemeClr val="accent3"/>
              </a:solidFill>
              <a:latin typeface="+mn-lt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ул.Учительская,39</a:t>
            </a:r>
            <a:endParaRPr lang="ru-RU" dirty="0"/>
          </a:p>
        </p:txBody>
      </p:sp>
      <p:pic>
        <p:nvPicPr>
          <p:cNvPr id="13" name="Содержимое 12" descr="20170422_111828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685006" y="1680369"/>
            <a:ext cx="7772400" cy="4371975"/>
          </a:xfr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80513" cy="914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741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313" y="60325"/>
            <a:ext cx="381000" cy="438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7413" name="Text Box 6"/>
          <p:cNvSpPr txBox="1">
            <a:spLocks noChangeArrowheads="1"/>
          </p:cNvSpPr>
          <p:nvPr/>
        </p:nvSpPr>
        <p:spPr bwMode="auto">
          <a:xfrm>
            <a:off x="555625" y="130175"/>
            <a:ext cx="6667500" cy="287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eaLnBrk="1">
              <a:lnSpc>
                <a:spcPct val="95000"/>
              </a:lnSpc>
              <a:buFont typeface="Times New Roman" pitchFamily="18" charset="0"/>
              <a:buNone/>
            </a:pPr>
            <a:r>
              <a:rPr lang="ru-RU" altLang="ru-RU" sz="1000">
                <a:solidFill>
                  <a:srgbClr val="FFFFFF"/>
                </a:solidFill>
              </a:rPr>
              <a:t>Департамент энергетики, жилищного и коммунального хозяйства города</a:t>
            </a:r>
          </a:p>
        </p:txBody>
      </p:sp>
      <p:sp>
        <p:nvSpPr>
          <p:cNvPr id="17441" name="Rectangle 33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Microsoft YaHei" pitchFamily="34" charset="-122"/>
            </a:endParaRPr>
          </a:p>
        </p:txBody>
      </p:sp>
      <p:sp>
        <p:nvSpPr>
          <p:cNvPr id="17462" name="Rectangle 5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545928" tIns="134895" rIns="57132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7463" name="Rectangle 55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Microsoft YaHei" pitchFamily="34" charset="-122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2186190" y="2260762"/>
            <a:ext cx="6426926" cy="935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17640" rIns="0" bIns="0"/>
          <a:lstStyle>
            <a:lvl1pPr>
              <a:lnSpc>
                <a:spcPct val="102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32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102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102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102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102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ru-RU" b="1" dirty="0" smtClean="0">
                <a:solidFill>
                  <a:schemeClr val="accent3"/>
                </a:solidFill>
                <a:latin typeface="+mn-lt"/>
              </a:rPr>
              <a:t>Фотография </a:t>
            </a:r>
          </a:p>
        </p:txBody>
      </p:sp>
      <p:sp>
        <p:nvSpPr>
          <p:cNvPr id="16" name="Заголовок 15"/>
          <p:cNvSpPr>
            <a:spLocks noGrp="1"/>
          </p:cNvSpPr>
          <p:nvPr>
            <p:ph type="title"/>
          </p:nvPr>
        </p:nvSpPr>
        <p:spPr>
          <a:xfrm>
            <a:off x="1371599" y="963826"/>
            <a:ext cx="5239823" cy="605481"/>
          </a:xfrm>
        </p:spPr>
        <p:txBody>
          <a:bodyPr/>
          <a:lstStyle/>
          <a:p>
            <a:r>
              <a:rPr lang="ru-RU" dirty="0" smtClean="0"/>
              <a:t>Ул. Б. Хмельницкого,57/1</a:t>
            </a:r>
            <a:endParaRPr lang="ru-RU" dirty="0"/>
          </a:p>
        </p:txBody>
      </p:sp>
      <p:sp>
        <p:nvSpPr>
          <p:cNvPr id="11" name="Содержимое 10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  </a:t>
            </a:r>
          </a:p>
        </p:txBody>
      </p:sp>
      <p:pic>
        <p:nvPicPr>
          <p:cNvPr id="14" name="Рисунок 13" descr="IMG_4373.JPG"/>
          <p:cNvPicPr>
            <a:picLocks noGrp="1" noChangeAspect="1"/>
          </p:cNvPicPr>
          <p:nvPr>
            <p:ph type="pic"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1878786" y="2071930"/>
            <a:ext cx="5486400" cy="4114800"/>
          </a:xfr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80513" cy="109728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9219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350"/>
            <a:ext cx="379413" cy="438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9220" name="Text Box 6"/>
          <p:cNvSpPr txBox="1">
            <a:spLocks noChangeArrowheads="1"/>
          </p:cNvSpPr>
          <p:nvPr/>
        </p:nvSpPr>
        <p:spPr bwMode="auto">
          <a:xfrm>
            <a:off x="379413" y="77788"/>
            <a:ext cx="6667500" cy="287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eaLnBrk="1">
              <a:lnSpc>
                <a:spcPct val="95000"/>
              </a:lnSpc>
              <a:buFont typeface="Times New Roman" pitchFamily="18" charset="0"/>
              <a:buNone/>
            </a:pPr>
            <a:r>
              <a:rPr lang="ru-RU" altLang="ru-RU" sz="1000">
                <a:solidFill>
                  <a:srgbClr val="FFFFFF"/>
                </a:solidFill>
              </a:rPr>
              <a:t>Департамент энергетики, жилищного и коммунального хозяйства города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37314" y="1319349"/>
            <a:ext cx="535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457200" y="1663700"/>
            <a:ext cx="8155916" cy="474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17640" rIns="0" bIns="0"/>
          <a:lstStyle>
            <a:lvl1pPr>
              <a:lnSpc>
                <a:spcPct val="102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32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102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102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102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102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endParaRPr lang="ru-RU" b="1" dirty="0" smtClean="0">
              <a:solidFill>
                <a:schemeClr val="accent3"/>
              </a:solidFill>
              <a:latin typeface="+mn-lt"/>
            </a:endParaRPr>
          </a:p>
        </p:txBody>
      </p:sp>
      <p:pic>
        <p:nvPicPr>
          <p:cNvPr id="2050" name="Picture 2" descr="C:\Users\IChechulina\Documents\БЛАГОУСТРОЙСТВО\2017\ОТЧЕТЫ\Комфорт субботник 22.04\фото\Б,46,48,Уч.39 БХ 57.1\Б.Хм 57.1\20170422_11034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1243013"/>
            <a:ext cx="7772400" cy="4371975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80513" cy="109728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9219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350"/>
            <a:ext cx="379413" cy="438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9220" name="Text Box 6"/>
          <p:cNvSpPr txBox="1">
            <a:spLocks noChangeArrowheads="1"/>
          </p:cNvSpPr>
          <p:nvPr/>
        </p:nvSpPr>
        <p:spPr bwMode="auto">
          <a:xfrm>
            <a:off x="379413" y="77788"/>
            <a:ext cx="6667500" cy="287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eaLnBrk="1">
              <a:lnSpc>
                <a:spcPct val="95000"/>
              </a:lnSpc>
              <a:buFont typeface="Times New Roman" pitchFamily="18" charset="0"/>
              <a:buNone/>
            </a:pPr>
            <a:r>
              <a:rPr lang="ru-RU" altLang="ru-RU" sz="1000">
                <a:solidFill>
                  <a:srgbClr val="FFFFFF"/>
                </a:solidFill>
              </a:rPr>
              <a:t>Департамент энергетики, жилищного и коммунального хозяйства города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37314" y="1319349"/>
            <a:ext cx="535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457200" y="1663700"/>
            <a:ext cx="8155916" cy="474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17640" rIns="0" bIns="0"/>
          <a:lstStyle>
            <a:lvl1pPr>
              <a:lnSpc>
                <a:spcPct val="102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32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102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102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102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102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endParaRPr lang="ru-RU" b="1" dirty="0" smtClean="0">
              <a:solidFill>
                <a:schemeClr val="accent3"/>
              </a:solidFill>
              <a:latin typeface="+mn-lt"/>
            </a:endParaRPr>
          </a:p>
        </p:txBody>
      </p:sp>
      <p:pic>
        <p:nvPicPr>
          <p:cNvPr id="3074" name="Picture 2" descr="C:\Users\IChechulina\Documents\БЛАГОУСТРОЙСТВО\2017\ОТЧЕТЫ\Комфорт субботник 22.04\фото\Б,46,48,Уч.39 БХ 57.1\Б.Хм 57.1\20170422_1119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1473200"/>
            <a:ext cx="7772400" cy="466090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80513" cy="109728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9219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350"/>
            <a:ext cx="379413" cy="438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9220" name="Text Box 6"/>
          <p:cNvSpPr txBox="1">
            <a:spLocks noChangeArrowheads="1"/>
          </p:cNvSpPr>
          <p:nvPr/>
        </p:nvSpPr>
        <p:spPr bwMode="auto">
          <a:xfrm>
            <a:off x="379413" y="77788"/>
            <a:ext cx="6667500" cy="287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eaLnBrk="1">
              <a:lnSpc>
                <a:spcPct val="95000"/>
              </a:lnSpc>
              <a:buFont typeface="Times New Roman" pitchFamily="18" charset="0"/>
              <a:buNone/>
            </a:pPr>
            <a:r>
              <a:rPr lang="ru-RU" altLang="ru-RU" sz="1000">
                <a:solidFill>
                  <a:srgbClr val="FFFFFF"/>
                </a:solidFill>
              </a:rPr>
              <a:t>Департамент энергетики, жилищного и коммунального хозяйства города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37314" y="1319349"/>
            <a:ext cx="535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457200" y="1663700"/>
            <a:ext cx="8155916" cy="474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17640" rIns="0" bIns="0"/>
          <a:lstStyle>
            <a:lvl1pPr>
              <a:lnSpc>
                <a:spcPct val="102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32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102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102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102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102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endParaRPr lang="ru-RU" b="1" dirty="0" smtClean="0">
              <a:solidFill>
                <a:schemeClr val="accent3"/>
              </a:solidFill>
              <a:latin typeface="+mn-lt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Содержимое 10" descr="20170422_120756.jpg"/>
          <p:cNvPicPr>
            <a:picLocks noGrp="1" noChangeAspect="1"/>
          </p:cNvPicPr>
          <p:nvPr>
            <p:ph sz="half" idx="1"/>
          </p:nvPr>
        </p:nvPicPr>
        <p:blipFill>
          <a:blip r:embed="rId5" cstate="print"/>
          <a:stretch>
            <a:fillRect/>
          </a:stretch>
        </p:blipFill>
        <p:spPr>
          <a:xfrm>
            <a:off x="673100" y="1358901"/>
            <a:ext cx="3492500" cy="5029200"/>
          </a:xfrm>
        </p:spPr>
      </p:pic>
      <p:pic>
        <p:nvPicPr>
          <p:cNvPr id="13" name="Содержимое 12" descr="20170422_110007.jpg"/>
          <p:cNvPicPr>
            <a:picLocks noGrp="1" noChangeAspect="1"/>
          </p:cNvPicPr>
          <p:nvPr>
            <p:ph sz="half" idx="2"/>
          </p:nvPr>
        </p:nvPicPr>
        <p:blipFill>
          <a:blip r:embed="rId6" cstate="print"/>
          <a:stretch>
            <a:fillRect/>
          </a:stretch>
        </p:blipFill>
        <p:spPr>
          <a:xfrm>
            <a:off x="4737100" y="1346201"/>
            <a:ext cx="3556000" cy="5080000"/>
          </a:xfr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80513" cy="914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741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313" y="60325"/>
            <a:ext cx="381000" cy="438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7413" name="Text Box 6"/>
          <p:cNvSpPr txBox="1">
            <a:spLocks noChangeArrowheads="1"/>
          </p:cNvSpPr>
          <p:nvPr/>
        </p:nvSpPr>
        <p:spPr bwMode="auto">
          <a:xfrm>
            <a:off x="555625" y="130175"/>
            <a:ext cx="6667500" cy="287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eaLnBrk="1">
              <a:lnSpc>
                <a:spcPct val="95000"/>
              </a:lnSpc>
              <a:buFont typeface="Times New Roman" pitchFamily="18" charset="0"/>
              <a:buNone/>
            </a:pPr>
            <a:r>
              <a:rPr lang="ru-RU" altLang="ru-RU" sz="1000">
                <a:solidFill>
                  <a:srgbClr val="FFFFFF"/>
                </a:solidFill>
              </a:rPr>
              <a:t>Департамент энергетики, жилищного и коммунального хозяйства города</a:t>
            </a:r>
          </a:p>
        </p:txBody>
      </p:sp>
      <p:sp>
        <p:nvSpPr>
          <p:cNvPr id="17441" name="Rectangle 33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Microsoft YaHei" pitchFamily="34" charset="-122"/>
            </a:endParaRPr>
          </a:p>
        </p:txBody>
      </p:sp>
      <p:sp>
        <p:nvSpPr>
          <p:cNvPr id="17462" name="Rectangle 5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545928" tIns="134895" rIns="57132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7463" name="Rectangle 55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Microsoft YaHei" pitchFamily="34" charset="-122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2186190" y="2260762"/>
            <a:ext cx="6426926" cy="935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17640" rIns="0" bIns="0"/>
          <a:lstStyle>
            <a:lvl1pPr>
              <a:lnSpc>
                <a:spcPct val="102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32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102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102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102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102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ru-RU" b="1" dirty="0" smtClean="0">
                <a:solidFill>
                  <a:schemeClr val="accent3"/>
                </a:solidFill>
                <a:latin typeface="+mn-lt"/>
              </a:rPr>
              <a:t>Фотография </a:t>
            </a:r>
          </a:p>
        </p:txBody>
      </p:sp>
      <p:sp>
        <p:nvSpPr>
          <p:cNvPr id="16" name="Заголовок 15"/>
          <p:cNvSpPr>
            <a:spLocks noGrp="1"/>
          </p:cNvSpPr>
          <p:nvPr>
            <p:ph type="title"/>
          </p:nvPr>
        </p:nvSpPr>
        <p:spPr>
          <a:xfrm>
            <a:off x="1371599" y="963826"/>
            <a:ext cx="5239823" cy="605481"/>
          </a:xfrm>
        </p:spPr>
        <p:txBody>
          <a:bodyPr/>
          <a:lstStyle/>
          <a:p>
            <a:r>
              <a:rPr lang="ru-RU" dirty="0" smtClean="0"/>
              <a:t>Ул. Б. Хмельницкого,44</a:t>
            </a:r>
            <a:endParaRPr lang="ru-RU" dirty="0"/>
          </a:p>
        </p:txBody>
      </p:sp>
      <p:pic>
        <p:nvPicPr>
          <p:cNvPr id="18" name="Рисунок 17" descr="IMG_4347.JPG"/>
          <p:cNvPicPr>
            <a:picLocks noGrp="1" noChangeAspect="1"/>
          </p:cNvPicPr>
          <p:nvPr>
            <p:ph type="pic"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1201271" y="1626611"/>
            <a:ext cx="6687669" cy="5211562"/>
          </a:xfrm>
        </p:spPr>
      </p:pic>
      <p:sp>
        <p:nvSpPr>
          <p:cNvPr id="11" name="Содержимое 10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 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80513" cy="109728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9219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350"/>
            <a:ext cx="379413" cy="438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9220" name="Text Box 6"/>
          <p:cNvSpPr txBox="1">
            <a:spLocks noChangeArrowheads="1"/>
          </p:cNvSpPr>
          <p:nvPr/>
        </p:nvSpPr>
        <p:spPr bwMode="auto">
          <a:xfrm>
            <a:off x="379413" y="77788"/>
            <a:ext cx="6667500" cy="287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eaLnBrk="1">
              <a:lnSpc>
                <a:spcPct val="95000"/>
              </a:lnSpc>
              <a:buFont typeface="Times New Roman" pitchFamily="18" charset="0"/>
              <a:buNone/>
            </a:pPr>
            <a:r>
              <a:rPr lang="ru-RU" altLang="ru-RU" sz="1000">
                <a:solidFill>
                  <a:srgbClr val="FFFFFF"/>
                </a:solidFill>
              </a:rPr>
              <a:t>Департамент энергетики, жилищного и коммунального хозяйства города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37314" y="1319349"/>
            <a:ext cx="535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2186190" y="2260762"/>
            <a:ext cx="6426926" cy="200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17640" rIns="0" bIns="0"/>
          <a:lstStyle>
            <a:lvl1pPr>
              <a:lnSpc>
                <a:spcPct val="102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32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102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102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102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102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endParaRPr lang="ru-RU" b="1" dirty="0" smtClean="0">
              <a:solidFill>
                <a:schemeClr val="accent3"/>
              </a:solidFill>
              <a:latin typeface="+mn-lt"/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83059" y="1062681"/>
            <a:ext cx="8303741" cy="355486"/>
          </a:xfrm>
        </p:spPr>
        <p:txBody>
          <a:bodyPr/>
          <a:lstStyle/>
          <a:p>
            <a:r>
              <a:rPr lang="ru-RU" dirty="0" smtClean="0"/>
              <a:t>Ул. Б. Хмельницкого,44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До субботника</a:t>
            </a:r>
            <a:endParaRPr lang="ru-RU" dirty="0"/>
          </a:p>
        </p:txBody>
      </p:sp>
      <p:pic>
        <p:nvPicPr>
          <p:cNvPr id="13" name="Содержимое 12" descr="IMG_4349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26068" y="3012141"/>
            <a:ext cx="4471319" cy="3353489"/>
          </a:xfrm>
        </p:spPr>
      </p:pic>
      <p:sp>
        <p:nvSpPr>
          <p:cNvPr id="10" name="Текст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Субботник</a:t>
            </a:r>
            <a:endParaRPr lang="ru-RU" dirty="0"/>
          </a:p>
        </p:txBody>
      </p:sp>
      <p:pic>
        <p:nvPicPr>
          <p:cNvPr id="14" name="Содержимое 13" descr="20170420-БХ 44 (13).jpg"/>
          <p:cNvPicPr>
            <a:picLocks noGrp="1" noChangeAspect="1"/>
          </p:cNvPicPr>
          <p:nvPr>
            <p:ph sz="quarter" idx="4"/>
          </p:nvPr>
        </p:nvPicPr>
        <p:blipFill>
          <a:blip r:embed="rId6" cstate="print"/>
          <a:stretch>
            <a:fillRect/>
          </a:stretch>
        </p:blipFill>
        <p:spPr>
          <a:xfrm>
            <a:off x="4286437" y="2330848"/>
            <a:ext cx="4589899" cy="3442424"/>
          </a:xfr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80513" cy="109728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9219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350"/>
            <a:ext cx="379413" cy="438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9220" name="Text Box 6"/>
          <p:cNvSpPr txBox="1">
            <a:spLocks noChangeArrowheads="1"/>
          </p:cNvSpPr>
          <p:nvPr/>
        </p:nvSpPr>
        <p:spPr bwMode="auto">
          <a:xfrm>
            <a:off x="379413" y="77788"/>
            <a:ext cx="6667500" cy="287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eaLnBrk="1">
              <a:lnSpc>
                <a:spcPct val="95000"/>
              </a:lnSpc>
              <a:buFont typeface="Times New Roman" pitchFamily="18" charset="0"/>
              <a:buNone/>
            </a:pPr>
            <a:r>
              <a:rPr lang="ru-RU" altLang="ru-RU" sz="1000">
                <a:solidFill>
                  <a:srgbClr val="FFFFFF"/>
                </a:solidFill>
              </a:rPr>
              <a:t>Департамент энергетики, жилищного и коммунального хозяйства города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37314" y="1319349"/>
            <a:ext cx="535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2186190" y="2260762"/>
            <a:ext cx="6426926" cy="200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17640" rIns="0" bIns="0"/>
          <a:lstStyle>
            <a:lvl1pPr>
              <a:lnSpc>
                <a:spcPct val="102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32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102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102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102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102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endParaRPr lang="ru-RU" b="1" dirty="0" smtClean="0">
              <a:solidFill>
                <a:schemeClr val="accent3"/>
              </a:solidFill>
              <a:latin typeface="+mn-lt"/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83059" y="1062681"/>
            <a:ext cx="8303741" cy="355486"/>
          </a:xfrm>
        </p:spPr>
        <p:txBody>
          <a:bodyPr/>
          <a:lstStyle/>
          <a:p>
            <a:r>
              <a:rPr lang="ru-RU" sz="2000" b="1" dirty="0" smtClean="0"/>
              <a:t>Ул. Б. Хмельницкого,44</a:t>
            </a:r>
            <a:endParaRPr lang="ru-RU" sz="2000" b="1" dirty="0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7" name="Содержимое 16" descr="IMG_4368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367553" y="1506689"/>
            <a:ext cx="4040188" cy="3030141"/>
          </a:xfrm>
        </p:spPr>
      </p:pic>
      <p:pic>
        <p:nvPicPr>
          <p:cNvPr id="20" name="Содержимое 19" descr="IMG_1288.JPG"/>
          <p:cNvPicPr>
            <a:picLocks noGrp="1" noChangeAspect="1"/>
          </p:cNvPicPr>
          <p:nvPr>
            <p:ph sz="quarter" idx="4"/>
          </p:nvPr>
        </p:nvPicPr>
        <p:blipFill>
          <a:blip r:embed="rId6" cstate="print"/>
          <a:stretch>
            <a:fillRect/>
          </a:stretch>
        </p:blipFill>
        <p:spPr>
          <a:xfrm>
            <a:off x="4645025" y="2635647"/>
            <a:ext cx="4041775" cy="3031331"/>
          </a:xfr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80513" cy="914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741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313" y="60325"/>
            <a:ext cx="381000" cy="438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7413" name="Text Box 6"/>
          <p:cNvSpPr txBox="1">
            <a:spLocks noChangeArrowheads="1"/>
          </p:cNvSpPr>
          <p:nvPr/>
        </p:nvSpPr>
        <p:spPr bwMode="auto">
          <a:xfrm>
            <a:off x="555625" y="130175"/>
            <a:ext cx="6667500" cy="287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eaLnBrk="1">
              <a:lnSpc>
                <a:spcPct val="95000"/>
              </a:lnSpc>
              <a:buFont typeface="Times New Roman" pitchFamily="18" charset="0"/>
              <a:buNone/>
            </a:pPr>
            <a:r>
              <a:rPr lang="ru-RU" altLang="ru-RU" sz="1000">
                <a:solidFill>
                  <a:srgbClr val="FFFFFF"/>
                </a:solidFill>
              </a:rPr>
              <a:t>Департамент энергетики, жилищного и коммунального хозяйства города</a:t>
            </a:r>
          </a:p>
        </p:txBody>
      </p:sp>
      <p:sp>
        <p:nvSpPr>
          <p:cNvPr id="17441" name="Rectangle 33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Microsoft YaHei" pitchFamily="34" charset="-122"/>
            </a:endParaRPr>
          </a:p>
        </p:txBody>
      </p:sp>
      <p:sp>
        <p:nvSpPr>
          <p:cNvPr id="17462" name="Rectangle 5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545928" tIns="134895" rIns="57132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7463" name="Rectangle 55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Microsoft YaHei" pitchFamily="34" charset="-122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2186190" y="2260762"/>
            <a:ext cx="6426926" cy="935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17640" rIns="0" bIns="0"/>
          <a:lstStyle>
            <a:lvl1pPr>
              <a:lnSpc>
                <a:spcPct val="102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32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102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102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102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102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ru-RU" b="1" dirty="0" smtClean="0">
                <a:solidFill>
                  <a:schemeClr val="accent3"/>
                </a:solidFill>
                <a:latin typeface="+mn-lt"/>
              </a:rPr>
              <a:t>Фотография таблички (аншлага) с адресом МКД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1" name="Содержимое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  ул.Новая заря,23</a:t>
            </a:r>
          </a:p>
          <a:p>
            <a:endParaRPr lang="ru-RU" dirty="0"/>
          </a:p>
        </p:txBody>
      </p:sp>
      <p:pic>
        <p:nvPicPr>
          <p:cNvPr id="1026" name="Picture 2" descr="F:\СУББОТНИК РАБОТА\фото\гарант\SAM_36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873" y="914401"/>
            <a:ext cx="9326386" cy="6994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80513" cy="109728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9219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350"/>
            <a:ext cx="379413" cy="438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9220" name="Text Box 6"/>
          <p:cNvSpPr txBox="1">
            <a:spLocks noChangeArrowheads="1"/>
          </p:cNvSpPr>
          <p:nvPr/>
        </p:nvSpPr>
        <p:spPr bwMode="auto">
          <a:xfrm>
            <a:off x="379413" y="77788"/>
            <a:ext cx="6667500" cy="287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eaLnBrk="1">
              <a:lnSpc>
                <a:spcPct val="95000"/>
              </a:lnSpc>
              <a:buFont typeface="Times New Roman" pitchFamily="18" charset="0"/>
              <a:buNone/>
            </a:pPr>
            <a:r>
              <a:rPr lang="ru-RU" altLang="ru-RU" sz="1000">
                <a:solidFill>
                  <a:srgbClr val="FFFFFF"/>
                </a:solidFill>
              </a:rPr>
              <a:t>Департамент энергетики, жилищного и коммунального хозяйства города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37314" y="1319349"/>
            <a:ext cx="535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2186190" y="2260762"/>
            <a:ext cx="6426926" cy="200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17640" rIns="0" bIns="0"/>
          <a:lstStyle>
            <a:lvl1pPr>
              <a:lnSpc>
                <a:spcPct val="102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32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102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102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102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102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endParaRPr lang="ru-RU" b="1" dirty="0" smtClean="0">
              <a:solidFill>
                <a:schemeClr val="accent3"/>
              </a:solidFill>
              <a:latin typeface="+mn-lt"/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83059" y="1062681"/>
            <a:ext cx="8303741" cy="355486"/>
          </a:xfrm>
        </p:spPr>
        <p:txBody>
          <a:bodyPr/>
          <a:lstStyle/>
          <a:p>
            <a:r>
              <a:rPr lang="ru-RU" sz="2000" b="1" dirty="0" smtClean="0"/>
              <a:t>Ул. Б. Хмельницкого,44</a:t>
            </a:r>
            <a:endParaRPr lang="ru-RU" sz="2000" b="1" dirty="0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" name="Содержимое 14" descr="IMG_1295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349624" y="1560478"/>
            <a:ext cx="4040188" cy="3030141"/>
          </a:xfrm>
        </p:spPr>
      </p:pic>
      <p:pic>
        <p:nvPicPr>
          <p:cNvPr id="16" name="Содержимое 15" descr="IMG_1290.JPG"/>
          <p:cNvPicPr>
            <a:picLocks noGrp="1" noChangeAspect="1"/>
          </p:cNvPicPr>
          <p:nvPr>
            <p:ph sz="quarter" idx="4"/>
          </p:nvPr>
        </p:nvPicPr>
        <p:blipFill>
          <a:blip r:embed="rId6" cstate="print"/>
          <a:stretch>
            <a:fillRect/>
          </a:stretch>
        </p:blipFill>
        <p:spPr>
          <a:xfrm>
            <a:off x="4645025" y="2976306"/>
            <a:ext cx="4041775" cy="3031331"/>
          </a:xfr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80513" cy="914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741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313" y="60325"/>
            <a:ext cx="381000" cy="438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7413" name="Text Box 6"/>
          <p:cNvSpPr txBox="1">
            <a:spLocks noChangeArrowheads="1"/>
          </p:cNvSpPr>
          <p:nvPr/>
        </p:nvSpPr>
        <p:spPr bwMode="auto">
          <a:xfrm>
            <a:off x="555625" y="130175"/>
            <a:ext cx="6667500" cy="287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eaLnBrk="1">
              <a:lnSpc>
                <a:spcPct val="95000"/>
              </a:lnSpc>
              <a:buFont typeface="Times New Roman" pitchFamily="18" charset="0"/>
              <a:buNone/>
            </a:pPr>
            <a:r>
              <a:rPr lang="ru-RU" altLang="ru-RU" sz="1000">
                <a:solidFill>
                  <a:srgbClr val="FFFFFF"/>
                </a:solidFill>
              </a:rPr>
              <a:t>Департамент энергетики, жилищного и коммунального хозяйства города</a:t>
            </a:r>
          </a:p>
        </p:txBody>
      </p:sp>
      <p:sp>
        <p:nvSpPr>
          <p:cNvPr id="17441" name="Rectangle 33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Microsoft YaHei" pitchFamily="34" charset="-122"/>
            </a:endParaRPr>
          </a:p>
        </p:txBody>
      </p:sp>
      <p:sp>
        <p:nvSpPr>
          <p:cNvPr id="17462" name="Rectangle 5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545928" tIns="134895" rIns="57132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7463" name="Rectangle 55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Microsoft YaHei" pitchFamily="34" charset="-122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2186190" y="2260762"/>
            <a:ext cx="6426926" cy="935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17640" rIns="0" bIns="0"/>
          <a:lstStyle>
            <a:lvl1pPr>
              <a:lnSpc>
                <a:spcPct val="102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32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102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102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102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102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ru-RU" b="1" dirty="0" smtClean="0">
                <a:solidFill>
                  <a:schemeClr val="accent3"/>
                </a:solidFill>
                <a:latin typeface="+mn-lt"/>
              </a:rPr>
              <a:t>Фотография </a:t>
            </a:r>
          </a:p>
        </p:txBody>
      </p:sp>
      <p:sp>
        <p:nvSpPr>
          <p:cNvPr id="16" name="Заголовок 15"/>
          <p:cNvSpPr>
            <a:spLocks noGrp="1"/>
          </p:cNvSpPr>
          <p:nvPr>
            <p:ph type="title"/>
          </p:nvPr>
        </p:nvSpPr>
        <p:spPr>
          <a:xfrm>
            <a:off x="1371599" y="963826"/>
            <a:ext cx="5239823" cy="605481"/>
          </a:xfrm>
        </p:spPr>
        <p:txBody>
          <a:bodyPr/>
          <a:lstStyle/>
          <a:p>
            <a:r>
              <a:rPr lang="ru-RU" dirty="0" smtClean="0"/>
              <a:t>Ул. Б. Хмельницкого,46</a:t>
            </a:r>
            <a:endParaRPr lang="ru-RU" dirty="0"/>
          </a:p>
        </p:txBody>
      </p:sp>
      <p:sp>
        <p:nvSpPr>
          <p:cNvPr id="11" name="Содержимое 10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  </a:t>
            </a:r>
          </a:p>
        </p:txBody>
      </p:sp>
      <p:pic>
        <p:nvPicPr>
          <p:cNvPr id="13" name="Рисунок 12" descr="IMG_4356.JPG"/>
          <p:cNvPicPr>
            <a:picLocks noGrp="1" noChangeAspect="1"/>
          </p:cNvPicPr>
          <p:nvPr>
            <p:ph type="pic"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1099825" y="1552704"/>
            <a:ext cx="6627752" cy="4970814"/>
          </a:xfr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80513" cy="109728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9219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350"/>
            <a:ext cx="379413" cy="438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9220" name="Text Box 6"/>
          <p:cNvSpPr txBox="1">
            <a:spLocks noChangeArrowheads="1"/>
          </p:cNvSpPr>
          <p:nvPr/>
        </p:nvSpPr>
        <p:spPr bwMode="auto">
          <a:xfrm>
            <a:off x="379413" y="77788"/>
            <a:ext cx="6667500" cy="287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eaLnBrk="1">
              <a:lnSpc>
                <a:spcPct val="95000"/>
              </a:lnSpc>
              <a:buFont typeface="Times New Roman" pitchFamily="18" charset="0"/>
              <a:buNone/>
            </a:pPr>
            <a:r>
              <a:rPr lang="ru-RU" altLang="ru-RU" sz="1000">
                <a:solidFill>
                  <a:srgbClr val="FFFFFF"/>
                </a:solidFill>
              </a:rPr>
              <a:t>Департамент энергетики, жилищного и коммунального хозяйства города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37314" y="1319349"/>
            <a:ext cx="535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2186190" y="2260762"/>
            <a:ext cx="6426926" cy="200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17640" rIns="0" bIns="0"/>
          <a:lstStyle>
            <a:lvl1pPr>
              <a:lnSpc>
                <a:spcPct val="102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32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102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102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102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102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endParaRPr lang="ru-RU" b="1" dirty="0" smtClean="0">
              <a:solidFill>
                <a:schemeClr val="accent3"/>
              </a:solidFill>
              <a:latin typeface="+mn-lt"/>
            </a:endParaRPr>
          </a:p>
        </p:txBody>
      </p:sp>
      <p:pic>
        <p:nvPicPr>
          <p:cNvPr id="10" name="Содержимое 9" descr="20170420-БХ 46 (2).jpg"/>
          <p:cNvPicPr>
            <a:picLocks noGrp="1" noChangeAspect="1"/>
          </p:cNvPicPr>
          <p:nvPr>
            <p:ph sz="half" idx="1"/>
          </p:nvPr>
        </p:nvPicPr>
        <p:blipFill>
          <a:blip r:embed="rId5" cstate="print"/>
          <a:stretch>
            <a:fillRect/>
          </a:stretch>
        </p:blipFill>
        <p:spPr>
          <a:xfrm>
            <a:off x="345989" y="1810870"/>
            <a:ext cx="4381876" cy="4195483"/>
          </a:xfrm>
        </p:spPr>
      </p:pic>
      <p:pic>
        <p:nvPicPr>
          <p:cNvPr id="11" name="Содержимое 10" descr="20170420-БХ 46 (11).jpg"/>
          <p:cNvPicPr>
            <a:picLocks noGrp="1" noChangeAspect="1"/>
          </p:cNvPicPr>
          <p:nvPr>
            <p:ph sz="half" idx="2"/>
          </p:nvPr>
        </p:nvPicPr>
        <p:blipFill>
          <a:blip r:embed="rId6" cstate="print"/>
          <a:stretch>
            <a:fillRect/>
          </a:stretch>
        </p:blipFill>
        <p:spPr>
          <a:xfrm>
            <a:off x="4769222" y="1900518"/>
            <a:ext cx="4329858" cy="4069976"/>
          </a:xfr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80513" cy="109728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9219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350"/>
            <a:ext cx="379413" cy="438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9220" name="Text Box 6"/>
          <p:cNvSpPr txBox="1">
            <a:spLocks noChangeArrowheads="1"/>
          </p:cNvSpPr>
          <p:nvPr/>
        </p:nvSpPr>
        <p:spPr bwMode="auto">
          <a:xfrm>
            <a:off x="379413" y="77788"/>
            <a:ext cx="6667500" cy="287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eaLnBrk="1">
              <a:lnSpc>
                <a:spcPct val="95000"/>
              </a:lnSpc>
              <a:buFont typeface="Times New Roman" pitchFamily="18" charset="0"/>
              <a:buNone/>
            </a:pPr>
            <a:r>
              <a:rPr lang="ru-RU" altLang="ru-RU" sz="1000">
                <a:solidFill>
                  <a:srgbClr val="FFFFFF"/>
                </a:solidFill>
              </a:rPr>
              <a:t>Департамент энергетики, жилищного и коммунального хозяйства города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37314" y="1319349"/>
            <a:ext cx="535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2186190" y="2260762"/>
            <a:ext cx="6426926" cy="200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17640" rIns="0" bIns="0"/>
          <a:lstStyle>
            <a:lvl1pPr>
              <a:lnSpc>
                <a:spcPct val="102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32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102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102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102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102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endParaRPr lang="ru-RU" b="1" dirty="0" smtClean="0">
              <a:solidFill>
                <a:schemeClr val="accent3"/>
              </a:solidFill>
              <a:latin typeface="+mn-lt"/>
            </a:endParaRPr>
          </a:p>
        </p:txBody>
      </p:sp>
      <p:pic>
        <p:nvPicPr>
          <p:cNvPr id="14" name="Содержимое 13" descr="IMG_1293.JPG"/>
          <p:cNvPicPr>
            <a:picLocks noGrp="1" noChangeAspect="1"/>
          </p:cNvPicPr>
          <p:nvPr>
            <p:ph sz="half" idx="1"/>
          </p:nvPr>
        </p:nvPicPr>
        <p:blipFill>
          <a:blip r:embed="rId5" cstate="print"/>
          <a:stretch>
            <a:fillRect/>
          </a:stretch>
        </p:blipFill>
        <p:spPr>
          <a:xfrm>
            <a:off x="268941" y="1261024"/>
            <a:ext cx="4392705" cy="3294529"/>
          </a:xfrm>
        </p:spPr>
      </p:pic>
      <p:pic>
        <p:nvPicPr>
          <p:cNvPr id="10" name="Содержимое 9" descr="20170420-БХ 46 (4).jpg"/>
          <p:cNvPicPr>
            <a:picLocks noGrp="1" noChangeAspect="1"/>
          </p:cNvPicPr>
          <p:nvPr>
            <p:ph sz="half" idx="2"/>
          </p:nvPr>
        </p:nvPicPr>
        <p:blipFill>
          <a:blip r:embed="rId6" cstate="print"/>
          <a:stretch>
            <a:fillRect/>
          </a:stretch>
        </p:blipFill>
        <p:spPr>
          <a:xfrm>
            <a:off x="5393879" y="1604963"/>
            <a:ext cx="2544068" cy="4522787"/>
          </a:xfr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80513" cy="914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741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313" y="60325"/>
            <a:ext cx="381000" cy="438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7413" name="Text Box 6"/>
          <p:cNvSpPr txBox="1">
            <a:spLocks noChangeArrowheads="1"/>
          </p:cNvSpPr>
          <p:nvPr/>
        </p:nvSpPr>
        <p:spPr bwMode="auto">
          <a:xfrm>
            <a:off x="555625" y="130175"/>
            <a:ext cx="6667500" cy="287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eaLnBrk="1">
              <a:lnSpc>
                <a:spcPct val="95000"/>
              </a:lnSpc>
              <a:buFont typeface="Times New Roman" pitchFamily="18" charset="0"/>
              <a:buNone/>
            </a:pPr>
            <a:r>
              <a:rPr lang="ru-RU" altLang="ru-RU" sz="1000">
                <a:solidFill>
                  <a:srgbClr val="FFFFFF"/>
                </a:solidFill>
              </a:rPr>
              <a:t>Департамент энергетики, жилищного и коммунального хозяйства города</a:t>
            </a:r>
          </a:p>
        </p:txBody>
      </p:sp>
      <p:sp>
        <p:nvSpPr>
          <p:cNvPr id="17441" name="Rectangle 33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Microsoft YaHei" pitchFamily="34" charset="-122"/>
            </a:endParaRPr>
          </a:p>
        </p:txBody>
      </p:sp>
      <p:sp>
        <p:nvSpPr>
          <p:cNvPr id="17462" name="Rectangle 5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545928" tIns="134895" rIns="57132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7463" name="Rectangle 55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Microsoft YaHei" pitchFamily="34" charset="-122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2186190" y="2260762"/>
            <a:ext cx="6426926" cy="935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17640" rIns="0" bIns="0"/>
          <a:lstStyle>
            <a:lvl1pPr>
              <a:lnSpc>
                <a:spcPct val="102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32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102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102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102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102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ru-RU" b="1" dirty="0" smtClean="0">
                <a:solidFill>
                  <a:schemeClr val="accent3"/>
                </a:solidFill>
                <a:latin typeface="+mn-lt"/>
              </a:rPr>
              <a:t>Фотография </a:t>
            </a:r>
          </a:p>
        </p:txBody>
      </p:sp>
      <p:sp>
        <p:nvSpPr>
          <p:cNvPr id="16" name="Заголовок 15"/>
          <p:cNvSpPr>
            <a:spLocks noGrp="1"/>
          </p:cNvSpPr>
          <p:nvPr>
            <p:ph type="title"/>
          </p:nvPr>
        </p:nvSpPr>
        <p:spPr>
          <a:xfrm>
            <a:off x="1371599" y="963826"/>
            <a:ext cx="5239823" cy="605481"/>
          </a:xfrm>
        </p:spPr>
        <p:txBody>
          <a:bodyPr/>
          <a:lstStyle/>
          <a:p>
            <a:r>
              <a:rPr lang="ru-RU" dirty="0" smtClean="0"/>
              <a:t>Ул. Б. Хмельницкого,48</a:t>
            </a:r>
            <a:endParaRPr lang="ru-RU" dirty="0"/>
          </a:p>
        </p:txBody>
      </p:sp>
      <p:sp>
        <p:nvSpPr>
          <p:cNvPr id="11" name="Содержимое 10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  </a:t>
            </a:r>
          </a:p>
        </p:txBody>
      </p:sp>
      <p:pic>
        <p:nvPicPr>
          <p:cNvPr id="14" name="Рисунок 13" descr="IMG_4344.JPG"/>
          <p:cNvPicPr>
            <a:picLocks noGrp="1" noChangeAspect="1"/>
          </p:cNvPicPr>
          <p:nvPr>
            <p:ph type="pic"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1219200" y="1691541"/>
            <a:ext cx="6705599" cy="5029200"/>
          </a:xfr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80513" cy="109728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9219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350"/>
            <a:ext cx="379413" cy="438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9220" name="Text Box 6"/>
          <p:cNvSpPr txBox="1">
            <a:spLocks noChangeArrowheads="1"/>
          </p:cNvSpPr>
          <p:nvPr/>
        </p:nvSpPr>
        <p:spPr bwMode="auto">
          <a:xfrm>
            <a:off x="379413" y="77788"/>
            <a:ext cx="6667500" cy="287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eaLnBrk="1">
              <a:lnSpc>
                <a:spcPct val="95000"/>
              </a:lnSpc>
              <a:buFont typeface="Times New Roman" pitchFamily="18" charset="0"/>
              <a:buNone/>
            </a:pPr>
            <a:r>
              <a:rPr lang="ru-RU" altLang="ru-RU" sz="1000">
                <a:solidFill>
                  <a:srgbClr val="FFFFFF"/>
                </a:solidFill>
              </a:rPr>
              <a:t>Департамент энергетики, жилищного и коммунального хозяйства города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37314" y="1319349"/>
            <a:ext cx="535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2186190" y="2260762"/>
            <a:ext cx="6426926" cy="445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17640" rIns="0" bIns="0"/>
          <a:lstStyle>
            <a:lvl1pPr>
              <a:lnSpc>
                <a:spcPct val="102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32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102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102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102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102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endParaRPr lang="ru-RU" b="1" dirty="0" smtClean="0">
              <a:solidFill>
                <a:schemeClr val="accent3"/>
              </a:solidFill>
              <a:latin typeface="+mn-lt"/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85800" y="1433385"/>
            <a:ext cx="7770813" cy="580766"/>
          </a:xfrm>
        </p:spPr>
        <p:txBody>
          <a:bodyPr/>
          <a:lstStyle/>
          <a:p>
            <a:r>
              <a:rPr lang="ru-RU" sz="2000" b="1" dirty="0" smtClean="0"/>
              <a:t>Ул. Б. Хмельницкого,48</a:t>
            </a:r>
            <a:endParaRPr lang="ru-RU" sz="2000" b="1" dirty="0"/>
          </a:p>
        </p:txBody>
      </p:sp>
      <p:pic>
        <p:nvPicPr>
          <p:cNvPr id="11" name="Содержимое 10" descr="20170420_БХ 48 (5).jpg"/>
          <p:cNvPicPr>
            <a:picLocks noGrp="1" noChangeAspect="1"/>
          </p:cNvPicPr>
          <p:nvPr>
            <p:ph sz="half" idx="1"/>
          </p:nvPr>
        </p:nvPicPr>
        <p:blipFill>
          <a:blip r:embed="rId5" cstate="print"/>
          <a:stretch>
            <a:fillRect/>
          </a:stretch>
        </p:blipFill>
        <p:spPr>
          <a:xfrm>
            <a:off x="358588" y="2922494"/>
            <a:ext cx="4572000" cy="2528047"/>
          </a:xfrm>
        </p:spPr>
      </p:pic>
      <p:pic>
        <p:nvPicPr>
          <p:cNvPr id="13" name="Содержимое 12" descr="20170420_БХ 48 (2).jpg"/>
          <p:cNvPicPr>
            <a:picLocks noGrp="1" noChangeAspect="1"/>
          </p:cNvPicPr>
          <p:nvPr>
            <p:ph sz="half" idx="2"/>
          </p:nvPr>
        </p:nvPicPr>
        <p:blipFill>
          <a:blip r:embed="rId6" cstate="print"/>
          <a:stretch>
            <a:fillRect/>
          </a:stretch>
        </p:blipFill>
        <p:spPr>
          <a:xfrm>
            <a:off x="5050687" y="2976282"/>
            <a:ext cx="3867608" cy="2474260"/>
          </a:xfr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80513" cy="914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741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313" y="60325"/>
            <a:ext cx="381000" cy="438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7413" name="Text Box 6"/>
          <p:cNvSpPr txBox="1">
            <a:spLocks noChangeArrowheads="1"/>
          </p:cNvSpPr>
          <p:nvPr/>
        </p:nvSpPr>
        <p:spPr bwMode="auto">
          <a:xfrm>
            <a:off x="555625" y="130175"/>
            <a:ext cx="6667500" cy="287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eaLnBrk="1">
              <a:lnSpc>
                <a:spcPct val="95000"/>
              </a:lnSpc>
              <a:buFont typeface="Times New Roman" pitchFamily="18" charset="0"/>
              <a:buNone/>
            </a:pPr>
            <a:r>
              <a:rPr lang="ru-RU" altLang="ru-RU" sz="1000">
                <a:solidFill>
                  <a:srgbClr val="FFFFFF"/>
                </a:solidFill>
              </a:rPr>
              <a:t>Департамент энергетики, жилищного и коммунального хозяйства города</a:t>
            </a:r>
          </a:p>
        </p:txBody>
      </p:sp>
      <p:sp>
        <p:nvSpPr>
          <p:cNvPr id="17441" name="Rectangle 33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Microsoft YaHei" pitchFamily="34" charset="-122"/>
            </a:endParaRPr>
          </a:p>
        </p:txBody>
      </p:sp>
      <p:sp>
        <p:nvSpPr>
          <p:cNvPr id="17462" name="Rectangle 5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545928" tIns="134895" rIns="57132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7463" name="Rectangle 55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Microsoft YaHei" pitchFamily="34" charset="-122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2186190" y="2260762"/>
            <a:ext cx="6426926" cy="935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17640" rIns="0" bIns="0"/>
          <a:lstStyle>
            <a:lvl1pPr>
              <a:lnSpc>
                <a:spcPct val="102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32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102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102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102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102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ru-RU" b="1" dirty="0" smtClean="0">
                <a:solidFill>
                  <a:schemeClr val="accent3"/>
                </a:solidFill>
                <a:latin typeface="+mn-lt"/>
              </a:rPr>
              <a:t>Фотография </a:t>
            </a:r>
          </a:p>
        </p:txBody>
      </p:sp>
      <p:sp>
        <p:nvSpPr>
          <p:cNvPr id="16" name="Заголовок 15"/>
          <p:cNvSpPr>
            <a:spLocks noGrp="1"/>
          </p:cNvSpPr>
          <p:nvPr>
            <p:ph type="title"/>
          </p:nvPr>
        </p:nvSpPr>
        <p:spPr>
          <a:xfrm>
            <a:off x="1371599" y="963826"/>
            <a:ext cx="5239823" cy="605481"/>
          </a:xfrm>
        </p:spPr>
        <p:txBody>
          <a:bodyPr/>
          <a:lstStyle/>
          <a:p>
            <a:r>
              <a:rPr lang="ru-RU" dirty="0" smtClean="0"/>
              <a:t>Пер. 1-й Краснодонский,4</a:t>
            </a:r>
            <a:endParaRPr lang="ru-RU" dirty="0"/>
          </a:p>
        </p:txBody>
      </p:sp>
      <p:sp>
        <p:nvSpPr>
          <p:cNvPr id="11" name="Содержимое 10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  </a:t>
            </a:r>
          </a:p>
        </p:txBody>
      </p:sp>
      <p:pic>
        <p:nvPicPr>
          <p:cNvPr id="13" name="Рисунок 12" descr="IMG_4353.JPG"/>
          <p:cNvPicPr>
            <a:picLocks noGrp="1" noChangeAspect="1"/>
          </p:cNvPicPr>
          <p:nvPr>
            <p:ph type="pic"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1779588" y="1614488"/>
            <a:ext cx="5486400" cy="4114800"/>
          </a:xfr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80513" cy="914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741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313" y="60325"/>
            <a:ext cx="381000" cy="438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7413" name="Text Box 6"/>
          <p:cNvSpPr txBox="1">
            <a:spLocks noChangeArrowheads="1"/>
          </p:cNvSpPr>
          <p:nvPr/>
        </p:nvSpPr>
        <p:spPr bwMode="auto">
          <a:xfrm>
            <a:off x="555625" y="130175"/>
            <a:ext cx="6667500" cy="287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eaLnBrk="1">
              <a:lnSpc>
                <a:spcPct val="95000"/>
              </a:lnSpc>
              <a:buFont typeface="Times New Roman" pitchFamily="18" charset="0"/>
              <a:buNone/>
            </a:pPr>
            <a:r>
              <a:rPr lang="ru-RU" altLang="ru-RU" sz="1000">
                <a:solidFill>
                  <a:srgbClr val="FFFFFF"/>
                </a:solidFill>
              </a:rPr>
              <a:t>Департамент энергетики, жилищного и коммунального хозяйства города</a:t>
            </a:r>
          </a:p>
        </p:txBody>
      </p:sp>
      <p:sp>
        <p:nvSpPr>
          <p:cNvPr id="17441" name="Rectangle 33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Microsoft YaHei" pitchFamily="34" charset="-122"/>
            </a:endParaRPr>
          </a:p>
        </p:txBody>
      </p:sp>
      <p:sp>
        <p:nvSpPr>
          <p:cNvPr id="17462" name="Rectangle 5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545928" tIns="134895" rIns="57132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7463" name="Rectangle 55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Microsoft YaHei" pitchFamily="34" charset="-122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2186190" y="2260763"/>
            <a:ext cx="6426926" cy="40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17640" rIns="0" bIns="0"/>
          <a:lstStyle>
            <a:lvl1pPr>
              <a:lnSpc>
                <a:spcPct val="102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32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102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102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102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102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endParaRPr lang="ru-RU" b="1" dirty="0" smtClean="0">
              <a:solidFill>
                <a:schemeClr val="accent3"/>
              </a:solidFill>
              <a:latin typeface="+mn-lt"/>
            </a:endParaRPr>
          </a:p>
        </p:txBody>
      </p:sp>
      <p:sp>
        <p:nvSpPr>
          <p:cNvPr id="14" name="Заголовок 13"/>
          <p:cNvSpPr>
            <a:spLocks noGrp="1"/>
          </p:cNvSpPr>
          <p:nvPr>
            <p:ph type="title"/>
          </p:nvPr>
        </p:nvSpPr>
        <p:spPr>
          <a:xfrm>
            <a:off x="685800" y="1104900"/>
            <a:ext cx="7770813" cy="526676"/>
          </a:xfrm>
        </p:spPr>
        <p:txBody>
          <a:bodyPr/>
          <a:lstStyle/>
          <a:p>
            <a:r>
              <a:rPr lang="ru-RU" sz="2000" b="1" dirty="0" smtClean="0"/>
              <a:t>Пер. 1-й Краснодонский,4</a:t>
            </a:r>
            <a:endParaRPr lang="ru-RU" sz="2000" b="1" dirty="0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1" y="2286000"/>
            <a:ext cx="4037013" cy="3841751"/>
          </a:xfrm>
        </p:spPr>
        <p:txBody>
          <a:bodyPr/>
          <a:lstStyle/>
          <a:p>
            <a:r>
              <a:rPr lang="ru-RU" dirty="0" smtClean="0"/>
              <a:t>  </a:t>
            </a:r>
          </a:p>
          <a:p>
            <a:endParaRPr lang="ru-RU" dirty="0"/>
          </a:p>
        </p:txBody>
      </p:sp>
      <p:pic>
        <p:nvPicPr>
          <p:cNvPr id="18" name="Содержимое 17" descr="20170420_1йКР 4 (6)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448235" y="1470212"/>
            <a:ext cx="7602072" cy="5007983"/>
          </a:xfr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80513" cy="109728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9219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350"/>
            <a:ext cx="379413" cy="438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9220" name="Text Box 6"/>
          <p:cNvSpPr txBox="1">
            <a:spLocks noChangeArrowheads="1"/>
          </p:cNvSpPr>
          <p:nvPr/>
        </p:nvSpPr>
        <p:spPr bwMode="auto">
          <a:xfrm>
            <a:off x="379413" y="77788"/>
            <a:ext cx="6667500" cy="287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eaLnBrk="1">
              <a:lnSpc>
                <a:spcPct val="95000"/>
              </a:lnSpc>
              <a:buFont typeface="Times New Roman" pitchFamily="18" charset="0"/>
              <a:buNone/>
            </a:pPr>
            <a:r>
              <a:rPr lang="ru-RU" altLang="ru-RU" sz="1000">
                <a:solidFill>
                  <a:srgbClr val="FFFFFF"/>
                </a:solidFill>
              </a:rPr>
              <a:t>Департамент энергетики, жилищного и коммунального хозяйства города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37314" y="1319349"/>
            <a:ext cx="535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2186190" y="2260762"/>
            <a:ext cx="6426926" cy="200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17640" rIns="0" bIns="0"/>
          <a:lstStyle>
            <a:lvl1pPr>
              <a:lnSpc>
                <a:spcPct val="102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32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102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102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102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102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endParaRPr lang="ru-RU" b="1" dirty="0" smtClean="0">
              <a:solidFill>
                <a:schemeClr val="accent3"/>
              </a:solidFill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504015"/>
            <a:ext cx="7770813" cy="982511"/>
          </a:xfrm>
        </p:spPr>
        <p:txBody>
          <a:bodyPr/>
          <a:lstStyle/>
          <a:p>
            <a:r>
              <a:rPr lang="ru-RU" sz="2000" b="1" dirty="0" smtClean="0"/>
              <a:t>Пер.1-й Краснодонский,4</a:t>
            </a:r>
            <a:endParaRPr lang="ru-RU" sz="2000" b="1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02" y="3675529"/>
            <a:ext cx="4038600" cy="2577967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30947"/>
            <a:ext cx="4365812" cy="2650249"/>
          </a:xfr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80513" cy="914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741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313" y="60325"/>
            <a:ext cx="381000" cy="438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7413" name="Text Box 6"/>
          <p:cNvSpPr txBox="1">
            <a:spLocks noChangeArrowheads="1"/>
          </p:cNvSpPr>
          <p:nvPr/>
        </p:nvSpPr>
        <p:spPr bwMode="auto">
          <a:xfrm>
            <a:off x="555625" y="130175"/>
            <a:ext cx="6667500" cy="287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eaLnBrk="1">
              <a:lnSpc>
                <a:spcPct val="95000"/>
              </a:lnSpc>
              <a:buFont typeface="Times New Roman" pitchFamily="18" charset="0"/>
              <a:buNone/>
            </a:pPr>
            <a:r>
              <a:rPr lang="ru-RU" altLang="ru-RU" sz="1000">
                <a:solidFill>
                  <a:srgbClr val="FFFFFF"/>
                </a:solidFill>
              </a:rPr>
              <a:t>Департамент энергетики, жилищного и коммунального хозяйства города</a:t>
            </a:r>
          </a:p>
        </p:txBody>
      </p:sp>
      <p:sp>
        <p:nvSpPr>
          <p:cNvPr id="17441" name="Rectangle 33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Microsoft YaHei" pitchFamily="34" charset="-122"/>
            </a:endParaRPr>
          </a:p>
        </p:txBody>
      </p:sp>
      <p:sp>
        <p:nvSpPr>
          <p:cNvPr id="17462" name="Rectangle 5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545928" tIns="134895" rIns="57132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7463" name="Rectangle 55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Microsoft YaHei" pitchFamily="34" charset="-122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2186190" y="2260762"/>
            <a:ext cx="6426926" cy="935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17640" rIns="0" bIns="0"/>
          <a:lstStyle>
            <a:lvl1pPr>
              <a:lnSpc>
                <a:spcPct val="102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32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102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102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102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102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ru-RU" b="1" dirty="0" smtClean="0">
                <a:solidFill>
                  <a:schemeClr val="accent3"/>
                </a:solidFill>
                <a:latin typeface="+mn-lt"/>
              </a:rPr>
              <a:t>Фотография таблички (аншлага) с адресом МКД</a:t>
            </a: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1" name="Содержимое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  ул. Рассветная,14</a:t>
            </a:r>
          </a:p>
          <a:p>
            <a:endParaRPr lang="ru-RU" dirty="0"/>
          </a:p>
        </p:txBody>
      </p:sp>
      <p:pic>
        <p:nvPicPr>
          <p:cNvPr id="3074" name="Picture 2" descr="F:\СУББОТНИК РАБОТА\фото\Рассветная,14\DSC0154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01600" y="-6362700"/>
            <a:ext cx="34747200" cy="1958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9180513" cy="116259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125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313" y="60325"/>
            <a:ext cx="381000" cy="438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481013" y="134938"/>
            <a:ext cx="6667500" cy="287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eaLnBrk="1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723900" algn="l"/>
              </a:tabLst>
            </a:pPr>
            <a:r>
              <a:rPr lang="ru-RU" altLang="ru-RU" sz="1000">
                <a:solidFill>
                  <a:srgbClr val="FFFFFF"/>
                </a:solidFill>
                <a:latin typeface="verdana" pitchFamily="34" charset="0"/>
              </a:rPr>
              <a:t>Департамент энергетики, жилищного и коммунального хозяйства города</a:t>
            </a:r>
          </a:p>
        </p:txBody>
      </p:sp>
      <p:sp>
        <p:nvSpPr>
          <p:cNvPr id="5130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2186190" y="2260762"/>
            <a:ext cx="6426926" cy="200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17640" rIns="0" bIns="0"/>
          <a:lstStyle>
            <a:lvl1pPr>
              <a:lnSpc>
                <a:spcPct val="102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32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102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102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102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102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endParaRPr lang="ru-RU" b="1" dirty="0" smtClean="0">
              <a:solidFill>
                <a:schemeClr val="accent3"/>
              </a:solidFill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540042"/>
            <a:ext cx="7770813" cy="401053"/>
          </a:xfrm>
        </p:spPr>
        <p:txBody>
          <a:bodyPr/>
          <a:lstStyle/>
          <a:p>
            <a:r>
              <a:rPr lang="ru-RU" dirty="0" smtClean="0"/>
              <a:t>Ул. Новая заря,23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9" y="1936376"/>
            <a:ext cx="4542120" cy="3406589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959" y="1966399"/>
            <a:ext cx="4514041" cy="3385531"/>
          </a:xfr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80513" cy="109728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9219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350"/>
            <a:ext cx="379413" cy="438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9220" name="Text Box 6"/>
          <p:cNvSpPr txBox="1">
            <a:spLocks noChangeArrowheads="1"/>
          </p:cNvSpPr>
          <p:nvPr/>
        </p:nvSpPr>
        <p:spPr bwMode="auto">
          <a:xfrm>
            <a:off x="379413" y="77788"/>
            <a:ext cx="6667500" cy="287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eaLnBrk="1">
              <a:lnSpc>
                <a:spcPct val="95000"/>
              </a:lnSpc>
              <a:buFont typeface="Times New Roman" pitchFamily="18" charset="0"/>
              <a:buNone/>
            </a:pPr>
            <a:r>
              <a:rPr lang="ru-RU" altLang="ru-RU" sz="1000">
                <a:solidFill>
                  <a:srgbClr val="FFFFFF"/>
                </a:solidFill>
              </a:rPr>
              <a:t>Департамент энергетики, жилищного и коммунального хозяйства города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37314" y="1319349"/>
            <a:ext cx="535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2186190" y="2260762"/>
            <a:ext cx="6426926" cy="200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17640" rIns="0" bIns="0"/>
          <a:lstStyle>
            <a:lvl1pPr>
              <a:lnSpc>
                <a:spcPct val="102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32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102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102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102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102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endParaRPr lang="ru-RU" b="1" dirty="0" smtClean="0">
              <a:solidFill>
                <a:schemeClr val="accent3"/>
              </a:solidFill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504015"/>
            <a:ext cx="7770813" cy="902301"/>
          </a:xfrm>
        </p:spPr>
        <p:txBody>
          <a:bodyPr/>
          <a:lstStyle/>
          <a:p>
            <a:r>
              <a:rPr lang="ru-RU" sz="2000" b="1" dirty="0" smtClean="0"/>
              <a:t>Ул. Рассветная,14</a:t>
            </a:r>
            <a:endParaRPr lang="ru-RU" sz="2000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13" y="2123399"/>
            <a:ext cx="4037013" cy="227524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314" y="3787064"/>
            <a:ext cx="4038600" cy="2276140"/>
          </a:xfr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80513" cy="914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741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313" y="60325"/>
            <a:ext cx="381000" cy="438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7413" name="Text Box 6"/>
          <p:cNvSpPr txBox="1">
            <a:spLocks noChangeArrowheads="1"/>
          </p:cNvSpPr>
          <p:nvPr/>
        </p:nvSpPr>
        <p:spPr bwMode="auto">
          <a:xfrm>
            <a:off x="555625" y="130175"/>
            <a:ext cx="6667500" cy="287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eaLnBrk="1">
              <a:lnSpc>
                <a:spcPct val="95000"/>
              </a:lnSpc>
              <a:buFont typeface="Times New Roman" pitchFamily="18" charset="0"/>
              <a:buNone/>
            </a:pPr>
            <a:r>
              <a:rPr lang="ru-RU" altLang="ru-RU" sz="1000">
                <a:solidFill>
                  <a:srgbClr val="FFFFFF"/>
                </a:solidFill>
              </a:rPr>
              <a:t>Департамент энергетики, жилищного и коммунального хозяйства города</a:t>
            </a:r>
          </a:p>
        </p:txBody>
      </p:sp>
      <p:sp>
        <p:nvSpPr>
          <p:cNvPr id="17441" name="Rectangle 33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Microsoft YaHei" pitchFamily="34" charset="-122"/>
            </a:endParaRPr>
          </a:p>
        </p:txBody>
      </p:sp>
      <p:sp>
        <p:nvSpPr>
          <p:cNvPr id="17462" name="Rectangle 5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545928" tIns="134895" rIns="57132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7463" name="Rectangle 55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Microsoft YaHei" pitchFamily="34" charset="-122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2186190" y="2260762"/>
            <a:ext cx="6426926" cy="935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17640" rIns="0" bIns="0"/>
          <a:lstStyle>
            <a:lvl1pPr>
              <a:lnSpc>
                <a:spcPct val="102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32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102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102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102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102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ru-RU" b="1" dirty="0" smtClean="0">
                <a:solidFill>
                  <a:schemeClr val="accent3"/>
                </a:solidFill>
                <a:latin typeface="+mn-lt"/>
              </a:rPr>
              <a:t>Фотография таблички (аншлага) с адресом МКД</a:t>
            </a: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1" name="Содержимое 10"/>
          <p:cNvSpPr>
            <a:spLocks noGrp="1"/>
          </p:cNvSpPr>
          <p:nvPr>
            <p:ph idx="1"/>
          </p:nvPr>
        </p:nvSpPr>
        <p:spPr>
          <a:xfrm>
            <a:off x="331695" y="1120870"/>
            <a:ext cx="8228013" cy="492778"/>
          </a:xfrm>
        </p:spPr>
        <p:txBody>
          <a:bodyPr/>
          <a:lstStyle/>
          <a:p>
            <a:r>
              <a:rPr lang="ru-RU" dirty="0" smtClean="0"/>
              <a:t>  </a:t>
            </a:r>
            <a:r>
              <a:rPr lang="ru-RU" sz="2000" dirty="0" smtClean="0">
                <a:latin typeface="Arial Black" pitchFamily="34" charset="0"/>
              </a:rPr>
              <a:t>ул. Макаренко,21</a:t>
            </a:r>
          </a:p>
          <a:p>
            <a:endParaRPr lang="ru-RU" dirty="0"/>
          </a:p>
        </p:txBody>
      </p:sp>
      <p:pic>
        <p:nvPicPr>
          <p:cNvPr id="4098" name="Picture 2" descr="F:\СУББОТНИК РАБОТА\фото\Макаренко, 21\DSC0156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85475"/>
            <a:ext cx="9144000" cy="392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80513" cy="109728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9219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350"/>
            <a:ext cx="379413" cy="438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9220" name="Text Box 6"/>
          <p:cNvSpPr txBox="1">
            <a:spLocks noChangeArrowheads="1"/>
          </p:cNvSpPr>
          <p:nvPr/>
        </p:nvSpPr>
        <p:spPr bwMode="auto">
          <a:xfrm>
            <a:off x="379413" y="77788"/>
            <a:ext cx="6667500" cy="287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eaLnBrk="1">
              <a:lnSpc>
                <a:spcPct val="95000"/>
              </a:lnSpc>
              <a:buFont typeface="Times New Roman" pitchFamily="18" charset="0"/>
              <a:buNone/>
            </a:pPr>
            <a:r>
              <a:rPr lang="ru-RU" altLang="ru-RU" sz="1000">
                <a:solidFill>
                  <a:srgbClr val="FFFFFF"/>
                </a:solidFill>
              </a:rPr>
              <a:t>Департамент энергетики, жилищного и коммунального хозяйства города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37314" y="1319349"/>
            <a:ext cx="535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2186190" y="2260762"/>
            <a:ext cx="6426926" cy="200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17640" rIns="0" bIns="0"/>
          <a:lstStyle>
            <a:lvl1pPr>
              <a:lnSpc>
                <a:spcPct val="102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32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102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102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102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102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endParaRPr lang="ru-RU" b="1" dirty="0" smtClean="0">
              <a:solidFill>
                <a:schemeClr val="accent3"/>
              </a:solidFill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504016"/>
            <a:ext cx="7770813" cy="902300"/>
          </a:xfrm>
        </p:spPr>
        <p:txBody>
          <a:bodyPr/>
          <a:lstStyle/>
          <a:p>
            <a:r>
              <a:rPr lang="ru-RU" sz="2000" b="1" dirty="0" smtClean="0"/>
              <a:t>Ул. Макаренко,21</a:t>
            </a:r>
            <a:endParaRPr lang="ru-RU" sz="2000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06" y="2821968"/>
            <a:ext cx="4037013" cy="227524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516" y="4139991"/>
            <a:ext cx="4038600" cy="2276140"/>
          </a:xfr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80513" cy="914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741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313" y="60325"/>
            <a:ext cx="381000" cy="438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7413" name="Text Box 6"/>
          <p:cNvSpPr txBox="1">
            <a:spLocks noChangeArrowheads="1"/>
          </p:cNvSpPr>
          <p:nvPr/>
        </p:nvSpPr>
        <p:spPr bwMode="auto">
          <a:xfrm>
            <a:off x="555625" y="130175"/>
            <a:ext cx="6667500" cy="287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eaLnBrk="1">
              <a:lnSpc>
                <a:spcPct val="95000"/>
              </a:lnSpc>
              <a:buFont typeface="Times New Roman" pitchFamily="18" charset="0"/>
              <a:buNone/>
            </a:pPr>
            <a:r>
              <a:rPr lang="ru-RU" altLang="ru-RU" sz="1000">
                <a:solidFill>
                  <a:srgbClr val="FFFFFF"/>
                </a:solidFill>
              </a:rPr>
              <a:t>Департамент энергетики, жилищного и коммунального хозяйства города</a:t>
            </a:r>
          </a:p>
        </p:txBody>
      </p:sp>
      <p:sp>
        <p:nvSpPr>
          <p:cNvPr id="17441" name="Rectangle 33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Microsoft YaHei" pitchFamily="34" charset="-122"/>
            </a:endParaRPr>
          </a:p>
        </p:txBody>
      </p:sp>
      <p:sp>
        <p:nvSpPr>
          <p:cNvPr id="17462" name="Rectangle 5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545928" tIns="134895" rIns="57132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7463" name="Rectangle 55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Microsoft YaHei" pitchFamily="34" charset="-122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2186190" y="2260762"/>
            <a:ext cx="6426926" cy="935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17640" rIns="0" bIns="0"/>
          <a:lstStyle>
            <a:lvl1pPr>
              <a:lnSpc>
                <a:spcPct val="102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32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102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102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102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102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ru-RU" b="1" dirty="0" smtClean="0">
                <a:solidFill>
                  <a:schemeClr val="accent3"/>
                </a:solidFill>
                <a:latin typeface="+mn-lt"/>
              </a:rPr>
              <a:t>Фотография таблички (аншлага) с адресом МКД</a:t>
            </a: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1" name="Содержимое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  ул. Объединения,23</a:t>
            </a:r>
          </a:p>
          <a:p>
            <a:endParaRPr lang="ru-RU" dirty="0"/>
          </a:p>
        </p:txBody>
      </p:sp>
      <p:pic>
        <p:nvPicPr>
          <p:cNvPr id="1026" name="Picture 2" descr="C:\Users\ден\Desktop\Новая папка\DSC0157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35" t="22311" r="36330" b="28417"/>
          <a:stretch/>
        </p:blipFill>
        <p:spPr bwMode="auto">
          <a:xfrm>
            <a:off x="0" y="914401"/>
            <a:ext cx="91440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80513" cy="109728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9219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350"/>
            <a:ext cx="379413" cy="438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9220" name="Text Box 6"/>
          <p:cNvSpPr txBox="1">
            <a:spLocks noChangeArrowheads="1"/>
          </p:cNvSpPr>
          <p:nvPr/>
        </p:nvSpPr>
        <p:spPr bwMode="auto">
          <a:xfrm>
            <a:off x="379413" y="77788"/>
            <a:ext cx="6667500" cy="287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eaLnBrk="1">
              <a:lnSpc>
                <a:spcPct val="95000"/>
              </a:lnSpc>
              <a:buFont typeface="Times New Roman" pitchFamily="18" charset="0"/>
              <a:buNone/>
            </a:pPr>
            <a:r>
              <a:rPr lang="ru-RU" altLang="ru-RU" sz="1000">
                <a:solidFill>
                  <a:srgbClr val="FFFFFF"/>
                </a:solidFill>
              </a:rPr>
              <a:t>Департамент энергетики, жилищного и коммунального хозяйства города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37314" y="1319349"/>
            <a:ext cx="535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2186190" y="2260762"/>
            <a:ext cx="6426926" cy="402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17640" rIns="0" bIns="0"/>
          <a:lstStyle>
            <a:lvl1pPr>
              <a:lnSpc>
                <a:spcPct val="102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32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102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102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102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102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endParaRPr lang="ru-RU" b="1" dirty="0" smtClean="0">
              <a:solidFill>
                <a:schemeClr val="accent3"/>
              </a:solidFill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504015"/>
            <a:ext cx="7770813" cy="504079"/>
          </a:xfrm>
        </p:spPr>
        <p:txBody>
          <a:bodyPr/>
          <a:lstStyle/>
          <a:p>
            <a:r>
              <a:rPr lang="ru-RU" sz="2000" b="1" dirty="0" smtClean="0"/>
              <a:t>Ул. Объединения,23</a:t>
            </a:r>
            <a:endParaRPr lang="ru-RU" sz="2000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25" y="2016911"/>
            <a:ext cx="4037013" cy="227524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713" y="4296511"/>
            <a:ext cx="4038600" cy="2357479"/>
          </a:xfr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80513" cy="109728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9219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350"/>
            <a:ext cx="379413" cy="438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9220" name="Text Box 6"/>
          <p:cNvSpPr txBox="1">
            <a:spLocks noChangeArrowheads="1"/>
          </p:cNvSpPr>
          <p:nvPr/>
        </p:nvSpPr>
        <p:spPr bwMode="auto">
          <a:xfrm>
            <a:off x="379413" y="77788"/>
            <a:ext cx="6667500" cy="287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eaLnBrk="1">
              <a:lnSpc>
                <a:spcPct val="95000"/>
              </a:lnSpc>
              <a:buFont typeface="Times New Roman" pitchFamily="18" charset="0"/>
              <a:buNone/>
            </a:pPr>
            <a:r>
              <a:rPr lang="ru-RU" altLang="ru-RU" sz="1000">
                <a:solidFill>
                  <a:srgbClr val="FFFFFF"/>
                </a:solidFill>
              </a:rPr>
              <a:t>Департамент энергетики, жилищного и коммунального хозяйства города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37314" y="1319349"/>
            <a:ext cx="535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2186190" y="1319349"/>
            <a:ext cx="6426926" cy="1334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17640" rIns="0" bIns="0"/>
          <a:lstStyle>
            <a:lvl1pPr>
              <a:lnSpc>
                <a:spcPct val="102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32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102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102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102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102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endParaRPr lang="ru-RU" b="1" dirty="0" smtClean="0">
              <a:solidFill>
                <a:schemeClr val="accent3"/>
              </a:solidFill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504015"/>
            <a:ext cx="7770813" cy="997885"/>
          </a:xfrm>
        </p:spPr>
        <p:txBody>
          <a:bodyPr/>
          <a:lstStyle/>
          <a:p>
            <a:r>
              <a:rPr lang="ru-RU" sz="2000" b="1" dirty="0" smtClean="0"/>
              <a:t>Ул. Объединения,23</a:t>
            </a:r>
            <a:endParaRPr lang="ru-RU" sz="2000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28733"/>
            <a:ext cx="4037013" cy="227524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613" y="2728286"/>
            <a:ext cx="4038600" cy="2276140"/>
          </a:xfr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80513" cy="914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741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313" y="60325"/>
            <a:ext cx="381000" cy="438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7413" name="Text Box 6"/>
          <p:cNvSpPr txBox="1">
            <a:spLocks noChangeArrowheads="1"/>
          </p:cNvSpPr>
          <p:nvPr/>
        </p:nvSpPr>
        <p:spPr bwMode="auto">
          <a:xfrm>
            <a:off x="555625" y="130175"/>
            <a:ext cx="6667500" cy="287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eaLnBrk="1">
              <a:lnSpc>
                <a:spcPct val="95000"/>
              </a:lnSpc>
              <a:buFont typeface="Times New Roman" pitchFamily="18" charset="0"/>
              <a:buNone/>
            </a:pPr>
            <a:r>
              <a:rPr lang="ru-RU" altLang="ru-RU" sz="1000">
                <a:solidFill>
                  <a:srgbClr val="FFFFFF"/>
                </a:solidFill>
              </a:rPr>
              <a:t>Департамент энергетики, жилищного и коммунального хозяйства города</a:t>
            </a:r>
          </a:p>
        </p:txBody>
      </p:sp>
      <p:sp>
        <p:nvSpPr>
          <p:cNvPr id="17441" name="Rectangle 33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Microsoft YaHei" pitchFamily="34" charset="-122"/>
            </a:endParaRPr>
          </a:p>
        </p:txBody>
      </p:sp>
      <p:sp>
        <p:nvSpPr>
          <p:cNvPr id="17462" name="Rectangle 5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545928" tIns="134895" rIns="57132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7463" name="Rectangle 55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Microsoft YaHei" pitchFamily="34" charset="-122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2186190" y="2260762"/>
            <a:ext cx="6426926" cy="935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17640" rIns="0" bIns="0"/>
          <a:lstStyle>
            <a:lvl1pPr>
              <a:lnSpc>
                <a:spcPct val="102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32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102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102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102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102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ru-RU" b="1" dirty="0" smtClean="0">
                <a:solidFill>
                  <a:schemeClr val="accent3"/>
                </a:solidFill>
                <a:latin typeface="+mn-lt"/>
              </a:rPr>
              <a:t>Фотография таблички (аншлага) с адресом МКД</a:t>
            </a: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  ул. Курчатова,7</a:t>
            </a:r>
          </a:p>
          <a:p>
            <a:endParaRPr lang="ru-RU" dirty="0"/>
          </a:p>
        </p:txBody>
      </p:sp>
      <p:pic>
        <p:nvPicPr>
          <p:cNvPr id="7170" name="Picture 2" descr="F:\СУББОТНИК РАБОТА\фото\Курчатова, 7\DSC0155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96244" y="-3975100"/>
            <a:ext cx="34747200" cy="1958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80513" cy="109728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9219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350"/>
            <a:ext cx="379413" cy="438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9220" name="Text Box 6"/>
          <p:cNvSpPr txBox="1">
            <a:spLocks noChangeArrowheads="1"/>
          </p:cNvSpPr>
          <p:nvPr/>
        </p:nvSpPr>
        <p:spPr bwMode="auto">
          <a:xfrm>
            <a:off x="379413" y="77788"/>
            <a:ext cx="6667500" cy="287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eaLnBrk="1">
              <a:lnSpc>
                <a:spcPct val="95000"/>
              </a:lnSpc>
              <a:buFont typeface="Times New Roman" pitchFamily="18" charset="0"/>
              <a:buNone/>
            </a:pPr>
            <a:r>
              <a:rPr lang="ru-RU" altLang="ru-RU" sz="1000">
                <a:solidFill>
                  <a:srgbClr val="FFFFFF"/>
                </a:solidFill>
              </a:rPr>
              <a:t>Департамент энергетики, жилищного и коммунального хозяйства города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37314" y="1319349"/>
            <a:ext cx="535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2186190" y="2260762"/>
            <a:ext cx="6426926" cy="200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17640" rIns="0" bIns="0"/>
          <a:lstStyle>
            <a:lvl1pPr>
              <a:lnSpc>
                <a:spcPct val="102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32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102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102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102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102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endParaRPr lang="ru-RU" b="1" dirty="0" smtClean="0">
              <a:solidFill>
                <a:schemeClr val="accent3"/>
              </a:solidFill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688681"/>
            <a:ext cx="7770813" cy="483019"/>
          </a:xfrm>
        </p:spPr>
        <p:txBody>
          <a:bodyPr/>
          <a:lstStyle/>
          <a:p>
            <a:r>
              <a:rPr lang="ru-RU" sz="2000" b="1" dirty="0" smtClean="0"/>
              <a:t>Ул. Курчатова,7</a:t>
            </a:r>
            <a:endParaRPr lang="ru-RU" sz="2000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43" y="2123399"/>
            <a:ext cx="4037013" cy="2275246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314" y="3756986"/>
            <a:ext cx="4038600" cy="2276140"/>
          </a:xfr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80513" cy="914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741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313" y="60325"/>
            <a:ext cx="381000" cy="438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7413" name="Text Box 6"/>
          <p:cNvSpPr txBox="1">
            <a:spLocks noChangeArrowheads="1"/>
          </p:cNvSpPr>
          <p:nvPr/>
        </p:nvSpPr>
        <p:spPr bwMode="auto">
          <a:xfrm>
            <a:off x="555625" y="130175"/>
            <a:ext cx="6667500" cy="287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eaLnBrk="1">
              <a:lnSpc>
                <a:spcPct val="95000"/>
              </a:lnSpc>
              <a:buFont typeface="Times New Roman" pitchFamily="18" charset="0"/>
              <a:buNone/>
            </a:pPr>
            <a:r>
              <a:rPr lang="ru-RU" altLang="ru-RU" sz="1000">
                <a:solidFill>
                  <a:srgbClr val="FFFFFF"/>
                </a:solidFill>
              </a:rPr>
              <a:t>Департамент энергетики, жилищного и коммунального хозяйства города</a:t>
            </a:r>
          </a:p>
        </p:txBody>
      </p:sp>
      <p:sp>
        <p:nvSpPr>
          <p:cNvPr id="17441" name="Rectangle 33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Microsoft YaHei" pitchFamily="34" charset="-122"/>
            </a:endParaRPr>
          </a:p>
        </p:txBody>
      </p:sp>
      <p:sp>
        <p:nvSpPr>
          <p:cNvPr id="17462" name="Rectangle 5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545928" tIns="134895" rIns="57132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7463" name="Rectangle 55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Microsoft YaHei" pitchFamily="34" charset="-122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345930" y="2297832"/>
            <a:ext cx="6426926" cy="935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17640" rIns="0" bIns="0"/>
          <a:lstStyle>
            <a:lvl1pPr>
              <a:lnSpc>
                <a:spcPct val="102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32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102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102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102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102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ru-RU" b="1" dirty="0" smtClean="0">
                <a:solidFill>
                  <a:schemeClr val="accent3"/>
                </a:solidFill>
                <a:latin typeface="+mn-lt"/>
              </a:rPr>
              <a:t>Фотография</a:t>
            </a:r>
          </a:p>
        </p:txBody>
      </p:sp>
      <p:sp>
        <p:nvSpPr>
          <p:cNvPr id="14" name="Заголовок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dirty="0" smtClean="0"/>
              <a:t>Ул. лейтенанта</a:t>
            </a:r>
            <a:br>
              <a:rPr lang="ru-RU" sz="2000" b="1" dirty="0" smtClean="0"/>
            </a:br>
            <a:r>
              <a:rPr lang="ru-RU" sz="2000" b="1" dirty="0" smtClean="0"/>
              <a:t>Амосова,77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6" name="Picture 2" descr="C:\Users\IChechulina\Documents\БЛАГОУСТРОЙСТВО\2017\ПРОГРАММА Современная среда\Таблички домов\Амосова 77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 bwMode="auto">
          <a:xfrm>
            <a:off x="3091620" y="1394897"/>
            <a:ext cx="4742564" cy="4522787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80513" cy="109728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9219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350"/>
            <a:ext cx="379413" cy="438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9220" name="Text Box 6"/>
          <p:cNvSpPr txBox="1">
            <a:spLocks noChangeArrowheads="1"/>
          </p:cNvSpPr>
          <p:nvPr/>
        </p:nvSpPr>
        <p:spPr bwMode="auto">
          <a:xfrm>
            <a:off x="379413" y="77788"/>
            <a:ext cx="6667500" cy="287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eaLnBrk="1">
              <a:lnSpc>
                <a:spcPct val="95000"/>
              </a:lnSpc>
              <a:buFont typeface="Times New Roman" pitchFamily="18" charset="0"/>
              <a:buNone/>
            </a:pPr>
            <a:r>
              <a:rPr lang="ru-RU" altLang="ru-RU" sz="1000">
                <a:solidFill>
                  <a:srgbClr val="FFFFFF"/>
                </a:solidFill>
              </a:rPr>
              <a:t>Департамент энергетики, жилищного и коммунального хозяйства города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37314" y="1319349"/>
            <a:ext cx="535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2186190" y="2260762"/>
            <a:ext cx="6426926" cy="200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17640" rIns="0" bIns="0"/>
          <a:lstStyle>
            <a:lvl1pPr>
              <a:lnSpc>
                <a:spcPct val="102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32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102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102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102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102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ru-RU" b="1" dirty="0" smtClean="0">
                <a:solidFill>
                  <a:schemeClr val="accent3"/>
                </a:solidFill>
                <a:latin typeface="+mn-lt"/>
              </a:rPr>
              <a:t>Ф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409700"/>
            <a:ext cx="7770813" cy="851062"/>
          </a:xfrm>
        </p:spPr>
        <p:txBody>
          <a:bodyPr/>
          <a:lstStyle/>
          <a:p>
            <a:r>
              <a:rPr lang="ru-RU" sz="2000" b="1" dirty="0" smtClean="0"/>
              <a:t>Ул. Амосова,77</a:t>
            </a:r>
            <a:endParaRPr lang="ru-RU" sz="2000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52477"/>
            <a:ext cx="4037013" cy="3027759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613" y="2351881"/>
            <a:ext cx="4038600" cy="3028950"/>
          </a:xfr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9180513" cy="116259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125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313" y="60325"/>
            <a:ext cx="381000" cy="438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481013" y="134938"/>
            <a:ext cx="6667500" cy="287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eaLnBrk="1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723900" algn="l"/>
              </a:tabLst>
            </a:pPr>
            <a:r>
              <a:rPr lang="ru-RU" altLang="ru-RU" sz="1000">
                <a:solidFill>
                  <a:srgbClr val="FFFFFF"/>
                </a:solidFill>
                <a:latin typeface="verdana" pitchFamily="34" charset="0"/>
              </a:rPr>
              <a:t>Департамент энергетики, жилищного и коммунального хозяйства города</a:t>
            </a:r>
          </a:p>
        </p:txBody>
      </p:sp>
      <p:sp>
        <p:nvSpPr>
          <p:cNvPr id="5130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2186190" y="2260762"/>
            <a:ext cx="6426926" cy="200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17640" rIns="0" bIns="0"/>
          <a:lstStyle>
            <a:lvl1pPr>
              <a:lnSpc>
                <a:spcPct val="102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32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102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102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102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102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ru-RU" b="1" dirty="0" smtClean="0">
                <a:solidFill>
                  <a:schemeClr val="accent3"/>
                </a:solidFill>
                <a:latin typeface="+mn-lt"/>
              </a:rPr>
              <a:t>Фотография процесса проведения 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540042"/>
            <a:ext cx="7770813" cy="401053"/>
          </a:xfrm>
        </p:spPr>
        <p:txBody>
          <a:bodyPr/>
          <a:lstStyle/>
          <a:p>
            <a:r>
              <a:rPr lang="ru-RU" dirty="0" smtClean="0"/>
              <a:t>Ул. Новая заря,23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289678"/>
            <a:ext cx="4035425" cy="303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Объект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530" y="2260762"/>
            <a:ext cx="4041775" cy="303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55904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80513" cy="914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741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313" y="60325"/>
            <a:ext cx="381000" cy="438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7413" name="Text Box 6"/>
          <p:cNvSpPr txBox="1">
            <a:spLocks noChangeArrowheads="1"/>
          </p:cNvSpPr>
          <p:nvPr/>
        </p:nvSpPr>
        <p:spPr bwMode="auto">
          <a:xfrm>
            <a:off x="555625" y="130175"/>
            <a:ext cx="6667500" cy="287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eaLnBrk="1">
              <a:lnSpc>
                <a:spcPct val="95000"/>
              </a:lnSpc>
              <a:buFont typeface="Times New Roman" pitchFamily="18" charset="0"/>
              <a:buNone/>
            </a:pPr>
            <a:r>
              <a:rPr lang="ru-RU" altLang="ru-RU" sz="1000">
                <a:solidFill>
                  <a:srgbClr val="FFFFFF"/>
                </a:solidFill>
              </a:rPr>
              <a:t>Департамент энергетики, жилищного и коммунального хозяйства города</a:t>
            </a:r>
          </a:p>
        </p:txBody>
      </p:sp>
      <p:sp>
        <p:nvSpPr>
          <p:cNvPr id="17441" name="Rectangle 33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Microsoft YaHei" pitchFamily="34" charset="-122"/>
            </a:endParaRPr>
          </a:p>
        </p:txBody>
      </p:sp>
      <p:sp>
        <p:nvSpPr>
          <p:cNvPr id="17462" name="Rectangle 5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545928" tIns="134895" rIns="57132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7463" name="Rectangle 55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Microsoft YaHei" pitchFamily="34" charset="-122"/>
            </a:endParaRPr>
          </a:p>
        </p:txBody>
      </p:sp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685801" y="2128838"/>
            <a:ext cx="2848232" cy="1466850"/>
          </a:xfrm>
        </p:spPr>
        <p:txBody>
          <a:bodyPr/>
          <a:lstStyle/>
          <a:p>
            <a:r>
              <a:rPr lang="ru-RU" sz="2000" b="1" dirty="0" smtClean="0"/>
              <a:t>Ул. лейтенанта </a:t>
            </a:r>
            <a:br>
              <a:rPr lang="ru-RU" sz="2000" b="1" dirty="0" smtClean="0"/>
            </a:br>
            <a:r>
              <a:rPr lang="ru-RU" sz="2000" b="1" dirty="0" smtClean="0"/>
              <a:t>Амосова,69</a:t>
            </a:r>
            <a:endParaRPr lang="ru-RU" sz="2000" b="1" dirty="0"/>
          </a:p>
        </p:txBody>
      </p:sp>
      <p:pic>
        <p:nvPicPr>
          <p:cNvPr id="14" name="Содержимое 13" descr="Амосова 69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3064476" y="1666746"/>
            <a:ext cx="5647038" cy="4522787"/>
          </a:xfrm>
        </p:spPr>
      </p:pic>
      <p:sp>
        <p:nvSpPr>
          <p:cNvPr id="11" name="Содержимое 10"/>
          <p:cNvSpPr>
            <a:spLocks noGrp="1"/>
          </p:cNvSpPr>
          <p:nvPr>
            <p:ph type="body" sz="half" idx="4294967295"/>
          </p:nvPr>
        </p:nvSpPr>
        <p:spPr>
          <a:xfrm>
            <a:off x="3990975" y="6126163"/>
            <a:ext cx="5153025" cy="46037"/>
          </a:xfrm>
        </p:spPr>
        <p:txBody>
          <a:bodyPr/>
          <a:lstStyle/>
          <a:p>
            <a:r>
              <a:rPr lang="ru-RU" dirty="0" smtClean="0"/>
              <a:t>  </a:t>
            </a:r>
          </a:p>
          <a:p>
            <a:endParaRPr lang="ru-RU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80513" cy="109728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9219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350"/>
            <a:ext cx="379413" cy="438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9220" name="Text Box 6"/>
          <p:cNvSpPr txBox="1">
            <a:spLocks noChangeArrowheads="1"/>
          </p:cNvSpPr>
          <p:nvPr/>
        </p:nvSpPr>
        <p:spPr bwMode="auto">
          <a:xfrm>
            <a:off x="379413" y="77788"/>
            <a:ext cx="6667500" cy="287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eaLnBrk="1">
              <a:lnSpc>
                <a:spcPct val="95000"/>
              </a:lnSpc>
              <a:buFont typeface="Times New Roman" pitchFamily="18" charset="0"/>
              <a:buNone/>
            </a:pPr>
            <a:r>
              <a:rPr lang="ru-RU" altLang="ru-RU" sz="1000">
                <a:solidFill>
                  <a:srgbClr val="FFFFFF"/>
                </a:solidFill>
              </a:rPr>
              <a:t>Департамент энергетики, жилищного и коммунального хозяйства города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37314" y="1319349"/>
            <a:ext cx="535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2186190" y="2260762"/>
            <a:ext cx="6426926" cy="200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17640" rIns="0" bIns="0"/>
          <a:lstStyle>
            <a:lvl1pPr>
              <a:lnSpc>
                <a:spcPct val="102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32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102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102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102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102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ru-RU" b="1" dirty="0" smtClean="0">
                <a:solidFill>
                  <a:schemeClr val="accent3"/>
                </a:solidFill>
                <a:latin typeface="+mn-lt"/>
              </a:rPr>
              <a:t>Ф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89038"/>
            <a:ext cx="7770813" cy="1071724"/>
          </a:xfrm>
        </p:spPr>
        <p:txBody>
          <a:bodyPr/>
          <a:lstStyle/>
          <a:p>
            <a:r>
              <a:rPr lang="ru-RU" dirty="0" smtClean="0"/>
              <a:t>Ул. Амосова,69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52477"/>
            <a:ext cx="4037013" cy="3027759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613" y="2351881"/>
            <a:ext cx="4038600" cy="3028950"/>
          </a:xfr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2300" y="439738"/>
            <a:ext cx="7770813" cy="754062"/>
          </a:xfrm>
        </p:spPr>
        <p:txBody>
          <a:bodyPr/>
          <a:lstStyle/>
          <a:p>
            <a:r>
              <a:rPr lang="ru-RU" sz="2000" b="1" dirty="0" smtClean="0"/>
              <a:t>Ул. Амосова,69</a:t>
            </a:r>
            <a:endParaRPr lang="ru-RU" sz="2000" b="1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613" y="2351881"/>
            <a:ext cx="4038600" cy="3028950"/>
          </a:xfrm>
        </p:spPr>
      </p:pic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10.2.16</a:t>
            </a:r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85677"/>
            <a:ext cx="4037013" cy="3027759"/>
          </a:xfrm>
        </p:spPr>
      </p:pic>
    </p:spTree>
    <p:extLst>
      <p:ext uri="{BB962C8B-B14F-4D97-AF65-F5344CB8AC3E}">
        <p14:creationId xmlns:p14="http://schemas.microsoft.com/office/powerpoint/2010/main" val="3433499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80513" cy="914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741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313" y="60325"/>
            <a:ext cx="381000" cy="438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7413" name="Text Box 6"/>
          <p:cNvSpPr txBox="1">
            <a:spLocks noChangeArrowheads="1"/>
          </p:cNvSpPr>
          <p:nvPr/>
        </p:nvSpPr>
        <p:spPr bwMode="auto">
          <a:xfrm>
            <a:off x="555625" y="130175"/>
            <a:ext cx="6667500" cy="287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eaLnBrk="1">
              <a:lnSpc>
                <a:spcPct val="95000"/>
              </a:lnSpc>
              <a:buFont typeface="Times New Roman" pitchFamily="18" charset="0"/>
              <a:buNone/>
            </a:pPr>
            <a:r>
              <a:rPr lang="ru-RU" altLang="ru-RU" sz="1000">
                <a:solidFill>
                  <a:srgbClr val="FFFFFF"/>
                </a:solidFill>
              </a:rPr>
              <a:t>Департамент энергетики, жилищного и коммунального хозяйства города</a:t>
            </a:r>
          </a:p>
        </p:txBody>
      </p:sp>
      <p:sp>
        <p:nvSpPr>
          <p:cNvPr id="17441" name="Rectangle 33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Microsoft YaHei" pitchFamily="34" charset="-122"/>
            </a:endParaRPr>
          </a:p>
        </p:txBody>
      </p:sp>
      <p:sp>
        <p:nvSpPr>
          <p:cNvPr id="17462" name="Rectangle 5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545928" tIns="134895" rIns="57132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7463" name="Rectangle 55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Microsoft YaHei" pitchFamily="34" charset="-122"/>
            </a:endParaRPr>
          </a:p>
        </p:txBody>
      </p:sp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685801" y="2128838"/>
            <a:ext cx="2848232" cy="1466850"/>
          </a:xfrm>
        </p:spPr>
        <p:txBody>
          <a:bodyPr/>
          <a:lstStyle/>
          <a:p>
            <a:r>
              <a:rPr lang="ru-RU" sz="2000" b="1" dirty="0" smtClean="0"/>
              <a:t>Ул. лейтенанта </a:t>
            </a:r>
            <a:br>
              <a:rPr lang="ru-RU" sz="2000" b="1" dirty="0" smtClean="0"/>
            </a:br>
            <a:r>
              <a:rPr lang="ru-RU" sz="2000" b="1" dirty="0" smtClean="0"/>
              <a:t>Амосова,73</a:t>
            </a:r>
            <a:endParaRPr lang="ru-RU" sz="2000" b="1" dirty="0"/>
          </a:p>
        </p:txBody>
      </p:sp>
      <p:sp>
        <p:nvSpPr>
          <p:cNvPr id="11" name="Содержимое 10"/>
          <p:cNvSpPr>
            <a:spLocks noGrp="1"/>
          </p:cNvSpPr>
          <p:nvPr>
            <p:ph type="body" sz="half" idx="4294967295"/>
          </p:nvPr>
        </p:nvSpPr>
        <p:spPr>
          <a:xfrm>
            <a:off x="3990975" y="6126163"/>
            <a:ext cx="5153025" cy="46037"/>
          </a:xfrm>
        </p:spPr>
        <p:txBody>
          <a:bodyPr/>
          <a:lstStyle/>
          <a:p>
            <a:r>
              <a:rPr lang="ru-RU" dirty="0" smtClean="0"/>
              <a:t>  </a:t>
            </a:r>
          </a:p>
          <a:p>
            <a:endParaRPr lang="ru-RU" dirty="0"/>
          </a:p>
        </p:txBody>
      </p:sp>
      <p:pic>
        <p:nvPicPr>
          <p:cNvPr id="13" name="Содержимое 12" descr="Амосова 73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2675585" y="2063578"/>
            <a:ext cx="5752020" cy="4064172"/>
          </a:xfr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80513" cy="109728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9219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350"/>
            <a:ext cx="379413" cy="438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9220" name="Text Box 6"/>
          <p:cNvSpPr txBox="1">
            <a:spLocks noChangeArrowheads="1"/>
          </p:cNvSpPr>
          <p:nvPr/>
        </p:nvSpPr>
        <p:spPr bwMode="auto">
          <a:xfrm>
            <a:off x="379413" y="77788"/>
            <a:ext cx="6667500" cy="287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eaLnBrk="1">
              <a:lnSpc>
                <a:spcPct val="95000"/>
              </a:lnSpc>
              <a:buFont typeface="Times New Roman" pitchFamily="18" charset="0"/>
              <a:buNone/>
            </a:pPr>
            <a:r>
              <a:rPr lang="ru-RU" altLang="ru-RU" sz="1000">
                <a:solidFill>
                  <a:srgbClr val="FFFFFF"/>
                </a:solidFill>
              </a:rPr>
              <a:t>Департамент энергетики, жилищного и коммунального хозяйства города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37314" y="1319349"/>
            <a:ext cx="535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2186190" y="2260762"/>
            <a:ext cx="6426926" cy="200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17640" rIns="0" bIns="0"/>
          <a:lstStyle>
            <a:lvl1pPr>
              <a:lnSpc>
                <a:spcPct val="102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32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102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102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102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102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ru-RU" b="1" dirty="0" smtClean="0">
                <a:solidFill>
                  <a:schemeClr val="accent3"/>
                </a:solidFill>
                <a:latin typeface="+mn-lt"/>
              </a:rPr>
              <a:t>Ф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319349"/>
            <a:ext cx="7770813" cy="941413"/>
          </a:xfrm>
        </p:spPr>
        <p:txBody>
          <a:bodyPr/>
          <a:lstStyle/>
          <a:p>
            <a:r>
              <a:rPr lang="ru-RU" sz="2000" b="1" dirty="0" smtClean="0"/>
              <a:t>Ул. Амосова,73</a:t>
            </a:r>
            <a:endParaRPr lang="ru-RU" sz="2000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52477"/>
            <a:ext cx="4037013" cy="3027759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613" y="2351881"/>
            <a:ext cx="4038600" cy="3028950"/>
          </a:xfr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80513" cy="914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741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313" y="60325"/>
            <a:ext cx="381000" cy="438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7413" name="Text Box 6"/>
          <p:cNvSpPr txBox="1">
            <a:spLocks noChangeArrowheads="1"/>
          </p:cNvSpPr>
          <p:nvPr/>
        </p:nvSpPr>
        <p:spPr bwMode="auto">
          <a:xfrm>
            <a:off x="555625" y="130175"/>
            <a:ext cx="6667500" cy="287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eaLnBrk="1">
              <a:lnSpc>
                <a:spcPct val="95000"/>
              </a:lnSpc>
              <a:buFont typeface="Times New Roman" pitchFamily="18" charset="0"/>
              <a:buNone/>
            </a:pPr>
            <a:r>
              <a:rPr lang="ru-RU" altLang="ru-RU" sz="1000">
                <a:solidFill>
                  <a:srgbClr val="FFFFFF"/>
                </a:solidFill>
              </a:rPr>
              <a:t>Департамент энергетики, жилищного и коммунального хозяйства города</a:t>
            </a:r>
          </a:p>
        </p:txBody>
      </p:sp>
      <p:sp>
        <p:nvSpPr>
          <p:cNvPr id="17441" name="Rectangle 33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Microsoft YaHei" pitchFamily="34" charset="-122"/>
            </a:endParaRPr>
          </a:p>
        </p:txBody>
      </p:sp>
      <p:sp>
        <p:nvSpPr>
          <p:cNvPr id="17462" name="Rectangle 5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545928" tIns="134895" rIns="57132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7463" name="Rectangle 55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Microsoft YaHei" pitchFamily="34" charset="-122"/>
            </a:endParaRPr>
          </a:p>
        </p:txBody>
      </p:sp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685801" y="2128838"/>
            <a:ext cx="2848232" cy="1466850"/>
          </a:xfrm>
        </p:spPr>
        <p:txBody>
          <a:bodyPr/>
          <a:lstStyle/>
          <a:p>
            <a:r>
              <a:rPr lang="ru-RU" dirty="0" smtClean="0"/>
              <a:t>Ул. лейтенанта </a:t>
            </a:r>
            <a:br>
              <a:rPr lang="ru-RU" dirty="0" smtClean="0"/>
            </a:br>
            <a:r>
              <a:rPr lang="ru-RU" dirty="0" smtClean="0"/>
              <a:t>Амосова,53</a:t>
            </a:r>
            <a:endParaRPr lang="ru-RU" dirty="0"/>
          </a:p>
        </p:txBody>
      </p:sp>
      <p:sp>
        <p:nvSpPr>
          <p:cNvPr id="11" name="Содержимое 10"/>
          <p:cNvSpPr>
            <a:spLocks noGrp="1"/>
          </p:cNvSpPr>
          <p:nvPr>
            <p:ph type="body" sz="half" idx="4294967295"/>
          </p:nvPr>
        </p:nvSpPr>
        <p:spPr>
          <a:xfrm>
            <a:off x="3990975" y="6126163"/>
            <a:ext cx="5153025" cy="46037"/>
          </a:xfrm>
        </p:spPr>
        <p:txBody>
          <a:bodyPr/>
          <a:lstStyle/>
          <a:p>
            <a:r>
              <a:rPr lang="ru-RU" dirty="0" smtClean="0"/>
              <a:t>  </a:t>
            </a:r>
          </a:p>
          <a:p>
            <a:endParaRPr lang="ru-RU" dirty="0"/>
          </a:p>
        </p:txBody>
      </p:sp>
      <p:pic>
        <p:nvPicPr>
          <p:cNvPr id="14" name="Содержимое 13" descr="Амосова 53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2940165" y="1285103"/>
            <a:ext cx="5944343" cy="4226580"/>
          </a:xfr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80513" cy="109728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9219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350"/>
            <a:ext cx="379413" cy="438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9220" name="Text Box 6"/>
          <p:cNvSpPr txBox="1">
            <a:spLocks noChangeArrowheads="1"/>
          </p:cNvSpPr>
          <p:nvPr/>
        </p:nvSpPr>
        <p:spPr bwMode="auto">
          <a:xfrm>
            <a:off x="379413" y="77788"/>
            <a:ext cx="6667500" cy="287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eaLnBrk="1">
              <a:lnSpc>
                <a:spcPct val="95000"/>
              </a:lnSpc>
              <a:buFont typeface="Times New Roman" pitchFamily="18" charset="0"/>
              <a:buNone/>
            </a:pPr>
            <a:r>
              <a:rPr lang="ru-RU" altLang="ru-RU" sz="1000">
                <a:solidFill>
                  <a:srgbClr val="FFFFFF"/>
                </a:solidFill>
              </a:rPr>
              <a:t>Департамент энергетики, жилищного и коммунального хозяйства города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37314" y="1319349"/>
            <a:ext cx="535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2186190" y="2260762"/>
            <a:ext cx="6426926" cy="200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17640" rIns="0" bIns="0"/>
          <a:lstStyle>
            <a:lvl1pPr>
              <a:lnSpc>
                <a:spcPct val="102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32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102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102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102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102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ru-RU" b="1" dirty="0" smtClean="0">
                <a:solidFill>
                  <a:schemeClr val="accent3"/>
                </a:solidFill>
                <a:latin typeface="+mn-lt"/>
              </a:rPr>
              <a:t>Ф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319349"/>
            <a:ext cx="7770813" cy="801551"/>
          </a:xfrm>
        </p:spPr>
        <p:txBody>
          <a:bodyPr/>
          <a:lstStyle/>
          <a:p>
            <a:r>
              <a:rPr lang="ru-RU" sz="2000" b="1" dirty="0" smtClean="0"/>
              <a:t>Ул. Амосова,53</a:t>
            </a:r>
            <a:endParaRPr lang="ru-RU" sz="2000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52477"/>
            <a:ext cx="4037013" cy="3027759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613" y="2351881"/>
            <a:ext cx="4038600" cy="3028950"/>
          </a:xfr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80513" cy="109728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9219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350"/>
            <a:ext cx="379413" cy="438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9220" name="Text Box 6"/>
          <p:cNvSpPr txBox="1">
            <a:spLocks noChangeArrowheads="1"/>
          </p:cNvSpPr>
          <p:nvPr/>
        </p:nvSpPr>
        <p:spPr bwMode="auto">
          <a:xfrm>
            <a:off x="379413" y="77788"/>
            <a:ext cx="6667500" cy="287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eaLnBrk="1">
              <a:lnSpc>
                <a:spcPct val="95000"/>
              </a:lnSpc>
              <a:buFont typeface="Times New Roman" pitchFamily="18" charset="0"/>
              <a:buNone/>
            </a:pPr>
            <a:r>
              <a:rPr lang="ru-RU" altLang="ru-RU" sz="1000">
                <a:solidFill>
                  <a:srgbClr val="FFFFFF"/>
                </a:solidFill>
              </a:rPr>
              <a:t>Департамент энергетики, жилищного и коммунального хозяйства города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37314" y="1319349"/>
            <a:ext cx="535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2186190" y="2260762"/>
            <a:ext cx="6426926" cy="200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17640" rIns="0" bIns="0"/>
          <a:lstStyle>
            <a:lvl1pPr>
              <a:lnSpc>
                <a:spcPct val="102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32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102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102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102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102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endParaRPr lang="ru-RU" b="1" dirty="0" smtClean="0">
              <a:solidFill>
                <a:schemeClr val="accent3"/>
              </a:solidFill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319349"/>
            <a:ext cx="7770813" cy="801551"/>
          </a:xfrm>
        </p:spPr>
        <p:txBody>
          <a:bodyPr/>
          <a:lstStyle/>
          <a:p>
            <a:r>
              <a:rPr lang="ru-RU" sz="2000" b="1" dirty="0" smtClean="0"/>
              <a:t>Ул. Амосова,53</a:t>
            </a:r>
            <a:endParaRPr lang="ru-RU" sz="2000" b="1" dirty="0"/>
          </a:p>
        </p:txBody>
      </p:sp>
      <p:pic>
        <p:nvPicPr>
          <p:cNvPr id="13" name="Содержимое 12" descr="IMG_0659.JPG"/>
          <p:cNvPicPr>
            <a:picLocks noGrp="1" noChangeAspect="1"/>
          </p:cNvPicPr>
          <p:nvPr>
            <p:ph sz="half" idx="1"/>
          </p:nvPr>
        </p:nvPicPr>
        <p:blipFill>
          <a:blip r:embed="rId5" cstate="print"/>
          <a:stretch>
            <a:fillRect/>
          </a:stretch>
        </p:blipFill>
        <p:spPr>
          <a:xfrm>
            <a:off x="277906" y="2180026"/>
            <a:ext cx="4037013" cy="2691342"/>
          </a:xfrm>
        </p:spPr>
      </p:pic>
      <p:pic>
        <p:nvPicPr>
          <p:cNvPr id="14" name="Содержимое 13" descr="IMG_0606.JPG"/>
          <p:cNvPicPr>
            <a:picLocks noGrp="1" noChangeAspect="1"/>
          </p:cNvPicPr>
          <p:nvPr>
            <p:ph sz="half" idx="2"/>
          </p:nvPr>
        </p:nvPicPr>
        <p:blipFill>
          <a:blip r:embed="rId6" cstate="print"/>
          <a:stretch>
            <a:fillRect/>
          </a:stretch>
        </p:blipFill>
        <p:spPr>
          <a:xfrm>
            <a:off x="4610754" y="3811074"/>
            <a:ext cx="4038600" cy="2692400"/>
          </a:xfr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80513" cy="914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741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313" y="60325"/>
            <a:ext cx="381000" cy="438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7413" name="Text Box 6"/>
          <p:cNvSpPr txBox="1">
            <a:spLocks noChangeArrowheads="1"/>
          </p:cNvSpPr>
          <p:nvPr/>
        </p:nvSpPr>
        <p:spPr bwMode="auto">
          <a:xfrm>
            <a:off x="555625" y="130175"/>
            <a:ext cx="6667500" cy="287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eaLnBrk="1">
              <a:lnSpc>
                <a:spcPct val="95000"/>
              </a:lnSpc>
              <a:buFont typeface="Times New Roman" pitchFamily="18" charset="0"/>
              <a:buNone/>
            </a:pPr>
            <a:r>
              <a:rPr lang="ru-RU" altLang="ru-RU" sz="1000">
                <a:solidFill>
                  <a:srgbClr val="FFFFFF"/>
                </a:solidFill>
              </a:rPr>
              <a:t>Департамент энергетики, жилищного и коммунального хозяйства города</a:t>
            </a:r>
          </a:p>
        </p:txBody>
      </p:sp>
      <p:sp>
        <p:nvSpPr>
          <p:cNvPr id="17441" name="Rectangle 33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Microsoft YaHei" pitchFamily="34" charset="-122"/>
            </a:endParaRPr>
          </a:p>
        </p:txBody>
      </p:sp>
      <p:sp>
        <p:nvSpPr>
          <p:cNvPr id="17462" name="Rectangle 5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545928" tIns="134895" rIns="57132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7463" name="Rectangle 55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Microsoft YaHei" pitchFamily="34" charset="-122"/>
            </a:endParaRPr>
          </a:p>
        </p:txBody>
      </p:sp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284205" y="2075935"/>
            <a:ext cx="2644346" cy="1519753"/>
          </a:xfrm>
        </p:spPr>
        <p:txBody>
          <a:bodyPr/>
          <a:lstStyle/>
          <a:p>
            <a:r>
              <a:rPr lang="ru-RU" sz="2000" b="1" dirty="0" smtClean="0"/>
              <a:t>Ул. Солидарности,71</a:t>
            </a:r>
            <a:endParaRPr lang="ru-RU" sz="2000" b="1" dirty="0"/>
          </a:p>
        </p:txBody>
      </p:sp>
      <p:sp>
        <p:nvSpPr>
          <p:cNvPr id="11" name="Содержимое 10"/>
          <p:cNvSpPr>
            <a:spLocks noGrp="1"/>
          </p:cNvSpPr>
          <p:nvPr>
            <p:ph type="body" sz="half" idx="4294967295"/>
          </p:nvPr>
        </p:nvSpPr>
        <p:spPr>
          <a:xfrm>
            <a:off x="3990975" y="6126163"/>
            <a:ext cx="5153025" cy="46037"/>
          </a:xfrm>
        </p:spPr>
        <p:txBody>
          <a:bodyPr/>
          <a:lstStyle/>
          <a:p>
            <a:r>
              <a:rPr lang="ru-RU" dirty="0" smtClean="0"/>
              <a:t>  </a:t>
            </a:r>
          </a:p>
          <a:p>
            <a:endParaRPr lang="ru-RU" dirty="0"/>
          </a:p>
        </p:txBody>
      </p:sp>
      <p:pic>
        <p:nvPicPr>
          <p:cNvPr id="13" name="Содержимое 12" descr="Солидарности 71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3262184" y="1767017"/>
            <a:ext cx="5629315" cy="4039458"/>
          </a:xfr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80513" cy="109728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9219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350"/>
            <a:ext cx="379413" cy="438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9220" name="Text Box 6"/>
          <p:cNvSpPr txBox="1">
            <a:spLocks noChangeArrowheads="1"/>
          </p:cNvSpPr>
          <p:nvPr/>
        </p:nvSpPr>
        <p:spPr bwMode="auto">
          <a:xfrm>
            <a:off x="379413" y="77788"/>
            <a:ext cx="6667500" cy="287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eaLnBrk="1">
              <a:lnSpc>
                <a:spcPct val="95000"/>
              </a:lnSpc>
              <a:buFont typeface="Times New Roman" pitchFamily="18" charset="0"/>
              <a:buNone/>
            </a:pPr>
            <a:r>
              <a:rPr lang="ru-RU" altLang="ru-RU" sz="1000">
                <a:solidFill>
                  <a:srgbClr val="FFFFFF"/>
                </a:solidFill>
              </a:rPr>
              <a:t>Департамент энергетики, жилищного и коммунального хозяйства города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37314" y="1319349"/>
            <a:ext cx="535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2186190" y="2260762"/>
            <a:ext cx="6426926" cy="200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17640" rIns="0" bIns="0"/>
          <a:lstStyle>
            <a:lvl1pPr>
              <a:lnSpc>
                <a:spcPct val="102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32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102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102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102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102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endParaRPr lang="ru-RU" b="1" dirty="0" smtClean="0">
              <a:solidFill>
                <a:schemeClr val="accent3"/>
              </a:solidFill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319349"/>
            <a:ext cx="7770813" cy="712651"/>
          </a:xfrm>
        </p:spPr>
        <p:txBody>
          <a:bodyPr/>
          <a:lstStyle/>
          <a:p>
            <a:r>
              <a:rPr lang="ru-RU" b="1" dirty="0" smtClean="0"/>
              <a:t>Ул. Солидарности,71</a:t>
            </a:r>
            <a:endParaRPr lang="ru-RU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70" y="1832524"/>
            <a:ext cx="4037013" cy="3027759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472" y="3248352"/>
            <a:ext cx="4038600" cy="3028950"/>
          </a:xfr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80513" cy="914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741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313" y="60325"/>
            <a:ext cx="381000" cy="438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7413" name="Text Box 6"/>
          <p:cNvSpPr txBox="1">
            <a:spLocks noChangeArrowheads="1"/>
          </p:cNvSpPr>
          <p:nvPr/>
        </p:nvSpPr>
        <p:spPr bwMode="auto">
          <a:xfrm>
            <a:off x="555625" y="130175"/>
            <a:ext cx="6667500" cy="287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eaLnBrk="1">
              <a:lnSpc>
                <a:spcPct val="95000"/>
              </a:lnSpc>
              <a:buFont typeface="Times New Roman" pitchFamily="18" charset="0"/>
              <a:buNone/>
            </a:pPr>
            <a:r>
              <a:rPr lang="ru-RU" altLang="ru-RU" sz="1000">
                <a:solidFill>
                  <a:srgbClr val="FFFFFF"/>
                </a:solidFill>
              </a:rPr>
              <a:t>Департамент энергетики, жилищного и коммунального хозяйства города</a:t>
            </a:r>
          </a:p>
        </p:txBody>
      </p:sp>
      <p:sp>
        <p:nvSpPr>
          <p:cNvPr id="17441" name="Rectangle 33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Microsoft YaHei" pitchFamily="34" charset="-122"/>
            </a:endParaRPr>
          </a:p>
        </p:txBody>
      </p:sp>
      <p:sp>
        <p:nvSpPr>
          <p:cNvPr id="17462" name="Rectangle 5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545928" tIns="134895" rIns="57132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7463" name="Rectangle 55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Microsoft YaHei" pitchFamily="34" charset="-122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2186190" y="2260762"/>
            <a:ext cx="6426926" cy="935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17640" rIns="0" bIns="0"/>
          <a:lstStyle>
            <a:lvl1pPr>
              <a:lnSpc>
                <a:spcPct val="102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32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102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102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102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102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ru-RU" b="1" dirty="0" smtClean="0">
                <a:solidFill>
                  <a:schemeClr val="accent3"/>
                </a:solidFill>
                <a:latin typeface="+mn-lt"/>
              </a:rPr>
              <a:t>Фотография таблички (аншлага) с адресом МКД</a:t>
            </a: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1" name="Содержимое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  ул.Новая заря,25</a:t>
            </a:r>
          </a:p>
          <a:p>
            <a:endParaRPr lang="ru-RU" dirty="0"/>
          </a:p>
        </p:txBody>
      </p:sp>
      <p:pic>
        <p:nvPicPr>
          <p:cNvPr id="2051" name="Picture 3" descr="F:\СУББОТНИК РАБОТА\фото\гарант\SAM_358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10531366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3700" y="401638"/>
            <a:ext cx="7770813" cy="842962"/>
          </a:xfrm>
        </p:spPr>
        <p:txBody>
          <a:bodyPr/>
          <a:lstStyle/>
          <a:p>
            <a:r>
              <a:rPr lang="ru-RU" dirty="0" smtClean="0"/>
              <a:t>Ул.Солидарности,71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0" y="1209477"/>
            <a:ext cx="4037013" cy="3027759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613" y="2351881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1849695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80513" cy="914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741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313" y="60325"/>
            <a:ext cx="381000" cy="438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7413" name="Text Box 6"/>
          <p:cNvSpPr txBox="1">
            <a:spLocks noChangeArrowheads="1"/>
          </p:cNvSpPr>
          <p:nvPr/>
        </p:nvSpPr>
        <p:spPr bwMode="auto">
          <a:xfrm>
            <a:off x="555625" y="130175"/>
            <a:ext cx="6667500" cy="287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eaLnBrk="1">
              <a:lnSpc>
                <a:spcPct val="95000"/>
              </a:lnSpc>
              <a:buFont typeface="Times New Roman" pitchFamily="18" charset="0"/>
              <a:buNone/>
            </a:pPr>
            <a:r>
              <a:rPr lang="ru-RU" altLang="ru-RU" sz="1000">
                <a:solidFill>
                  <a:srgbClr val="FFFFFF"/>
                </a:solidFill>
              </a:rPr>
              <a:t>Департамент энергетики, жилищного и коммунального хозяйства города</a:t>
            </a:r>
          </a:p>
        </p:txBody>
      </p:sp>
      <p:sp>
        <p:nvSpPr>
          <p:cNvPr id="17441" name="Rectangle 33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Microsoft YaHei" pitchFamily="34" charset="-122"/>
            </a:endParaRPr>
          </a:p>
        </p:txBody>
      </p:sp>
      <p:sp>
        <p:nvSpPr>
          <p:cNvPr id="17462" name="Rectangle 5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545928" tIns="134895" rIns="57132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7463" name="Rectangle 55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Microsoft YaHei" pitchFamily="34" charset="-122"/>
            </a:endParaRPr>
          </a:p>
        </p:txBody>
      </p:sp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284205" y="2075935"/>
            <a:ext cx="2644346" cy="1519753"/>
          </a:xfrm>
        </p:spPr>
        <p:txBody>
          <a:bodyPr/>
          <a:lstStyle/>
          <a:p>
            <a:r>
              <a:rPr lang="ru-RU" sz="2000" b="1" dirty="0" smtClean="0"/>
              <a:t>Ул. Солидарности,57</a:t>
            </a:r>
            <a:endParaRPr lang="ru-RU" sz="2000" b="1" dirty="0"/>
          </a:p>
        </p:txBody>
      </p:sp>
      <p:sp>
        <p:nvSpPr>
          <p:cNvPr id="11" name="Содержимое 10"/>
          <p:cNvSpPr>
            <a:spLocks noGrp="1"/>
          </p:cNvSpPr>
          <p:nvPr>
            <p:ph type="body" sz="half" idx="4294967295"/>
          </p:nvPr>
        </p:nvSpPr>
        <p:spPr>
          <a:xfrm>
            <a:off x="3990975" y="6126163"/>
            <a:ext cx="5153025" cy="46037"/>
          </a:xfrm>
        </p:spPr>
        <p:txBody>
          <a:bodyPr/>
          <a:lstStyle/>
          <a:p>
            <a:r>
              <a:rPr lang="ru-RU" dirty="0" smtClean="0"/>
              <a:t>  </a:t>
            </a:r>
          </a:p>
          <a:p>
            <a:endParaRPr lang="ru-RU" dirty="0"/>
          </a:p>
        </p:txBody>
      </p:sp>
      <p:pic>
        <p:nvPicPr>
          <p:cNvPr id="14" name="Содержимое 13" descr="Солидарности 57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2804983" y="1508860"/>
            <a:ext cx="5647039" cy="4097503"/>
          </a:xfr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80513" cy="109728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9219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350"/>
            <a:ext cx="379413" cy="438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9220" name="Text Box 6"/>
          <p:cNvSpPr txBox="1">
            <a:spLocks noChangeArrowheads="1"/>
          </p:cNvSpPr>
          <p:nvPr/>
        </p:nvSpPr>
        <p:spPr bwMode="auto">
          <a:xfrm>
            <a:off x="379413" y="77788"/>
            <a:ext cx="6667500" cy="287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eaLnBrk="1">
              <a:lnSpc>
                <a:spcPct val="95000"/>
              </a:lnSpc>
              <a:buFont typeface="Times New Roman" pitchFamily="18" charset="0"/>
              <a:buNone/>
            </a:pPr>
            <a:r>
              <a:rPr lang="ru-RU" altLang="ru-RU" sz="1000">
                <a:solidFill>
                  <a:srgbClr val="FFFFFF"/>
                </a:solidFill>
              </a:rPr>
              <a:t>Департамент энергетики, жилищного и коммунального хозяйства города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37314" y="1319349"/>
            <a:ext cx="535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2186190" y="2260762"/>
            <a:ext cx="6426926" cy="200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17640" rIns="0" bIns="0"/>
          <a:lstStyle>
            <a:lvl1pPr>
              <a:lnSpc>
                <a:spcPct val="102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32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102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102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102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102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endParaRPr lang="ru-RU" b="1" dirty="0" smtClean="0">
              <a:solidFill>
                <a:schemeClr val="accent3"/>
              </a:solidFill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319349"/>
            <a:ext cx="7770813" cy="941413"/>
          </a:xfrm>
        </p:spPr>
        <p:txBody>
          <a:bodyPr/>
          <a:lstStyle/>
          <a:p>
            <a:r>
              <a:rPr lang="ru-RU" b="1" dirty="0" smtClean="0"/>
              <a:t>Ул. Солидарности,57</a:t>
            </a:r>
            <a:endParaRPr lang="ru-RU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13" y="1688681"/>
            <a:ext cx="4037013" cy="269134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613" y="2351881"/>
            <a:ext cx="4038600" cy="3028950"/>
          </a:xfr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80513" cy="914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741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313" y="60325"/>
            <a:ext cx="381000" cy="438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7413" name="Text Box 6"/>
          <p:cNvSpPr txBox="1">
            <a:spLocks noChangeArrowheads="1"/>
          </p:cNvSpPr>
          <p:nvPr/>
        </p:nvSpPr>
        <p:spPr bwMode="auto">
          <a:xfrm>
            <a:off x="555625" y="130175"/>
            <a:ext cx="6667500" cy="287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eaLnBrk="1">
              <a:lnSpc>
                <a:spcPct val="95000"/>
              </a:lnSpc>
              <a:buFont typeface="Times New Roman" pitchFamily="18" charset="0"/>
              <a:buNone/>
            </a:pPr>
            <a:r>
              <a:rPr lang="ru-RU" altLang="ru-RU" sz="1000">
                <a:solidFill>
                  <a:srgbClr val="FFFFFF"/>
                </a:solidFill>
              </a:rPr>
              <a:t>Департамент энергетики, жилищного и коммунального хозяйства города</a:t>
            </a:r>
          </a:p>
        </p:txBody>
      </p:sp>
      <p:sp>
        <p:nvSpPr>
          <p:cNvPr id="17441" name="Rectangle 33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Microsoft YaHei" pitchFamily="34" charset="-122"/>
            </a:endParaRPr>
          </a:p>
        </p:txBody>
      </p:sp>
      <p:sp>
        <p:nvSpPr>
          <p:cNvPr id="17462" name="Rectangle 5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545928" tIns="134895" rIns="57132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7463" name="Rectangle 55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Microsoft YaHei" pitchFamily="34" charset="-122"/>
            </a:endParaRPr>
          </a:p>
        </p:txBody>
      </p:sp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0" y="2100649"/>
            <a:ext cx="2706129" cy="1495040"/>
          </a:xfrm>
        </p:spPr>
        <p:txBody>
          <a:bodyPr/>
          <a:lstStyle/>
          <a:p>
            <a:r>
              <a:rPr lang="ru-RU" sz="2000" b="1" dirty="0" smtClean="0"/>
              <a:t>Ул. Солидарности,59</a:t>
            </a:r>
            <a:endParaRPr lang="ru-RU" sz="2000" b="1" dirty="0"/>
          </a:p>
        </p:txBody>
      </p:sp>
      <p:sp>
        <p:nvSpPr>
          <p:cNvPr id="11" name="Содержимое 10"/>
          <p:cNvSpPr>
            <a:spLocks noGrp="1"/>
          </p:cNvSpPr>
          <p:nvPr>
            <p:ph type="body" sz="half" idx="4294967295"/>
          </p:nvPr>
        </p:nvSpPr>
        <p:spPr>
          <a:xfrm>
            <a:off x="3990975" y="6126163"/>
            <a:ext cx="5153025" cy="46037"/>
          </a:xfrm>
        </p:spPr>
        <p:txBody>
          <a:bodyPr/>
          <a:lstStyle/>
          <a:p>
            <a:r>
              <a:rPr lang="ru-RU" dirty="0" smtClean="0"/>
              <a:t>  </a:t>
            </a:r>
          </a:p>
          <a:p>
            <a:endParaRPr lang="ru-RU" dirty="0"/>
          </a:p>
        </p:txBody>
      </p:sp>
      <p:pic>
        <p:nvPicPr>
          <p:cNvPr id="13" name="Содержимое 12" descr="Солидарности 59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2772080" y="1740887"/>
            <a:ext cx="5741725" cy="4522787"/>
          </a:xfr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80513" cy="109728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9219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350"/>
            <a:ext cx="379413" cy="438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9220" name="Text Box 6"/>
          <p:cNvSpPr txBox="1">
            <a:spLocks noChangeArrowheads="1"/>
          </p:cNvSpPr>
          <p:nvPr/>
        </p:nvSpPr>
        <p:spPr bwMode="auto">
          <a:xfrm>
            <a:off x="379413" y="77788"/>
            <a:ext cx="6667500" cy="287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eaLnBrk="1">
              <a:lnSpc>
                <a:spcPct val="95000"/>
              </a:lnSpc>
              <a:buFont typeface="Times New Roman" pitchFamily="18" charset="0"/>
              <a:buNone/>
            </a:pPr>
            <a:r>
              <a:rPr lang="ru-RU" altLang="ru-RU" sz="1000">
                <a:solidFill>
                  <a:srgbClr val="FFFFFF"/>
                </a:solidFill>
              </a:rPr>
              <a:t>Департамент энергетики, жилищного и коммунального хозяйства города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37314" y="1319349"/>
            <a:ext cx="535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2186190" y="2260762"/>
            <a:ext cx="6426926" cy="200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17640" rIns="0" bIns="0"/>
          <a:lstStyle>
            <a:lvl1pPr>
              <a:lnSpc>
                <a:spcPct val="102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32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102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102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102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102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endParaRPr lang="ru-RU" b="1" dirty="0" smtClean="0">
              <a:solidFill>
                <a:schemeClr val="accent3"/>
              </a:solidFill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319349"/>
            <a:ext cx="7770813" cy="814251"/>
          </a:xfrm>
        </p:spPr>
        <p:txBody>
          <a:bodyPr/>
          <a:lstStyle/>
          <a:p>
            <a:r>
              <a:rPr lang="ru-RU" dirty="0" smtClean="0"/>
              <a:t>Ул. Солидарности,59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13" y="1688681"/>
            <a:ext cx="4037013" cy="269134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683" y="3255261"/>
            <a:ext cx="4038600" cy="2692400"/>
          </a:xfr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80513" cy="914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741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313" y="60325"/>
            <a:ext cx="381000" cy="438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7413" name="Text Box 6"/>
          <p:cNvSpPr txBox="1">
            <a:spLocks noChangeArrowheads="1"/>
          </p:cNvSpPr>
          <p:nvPr/>
        </p:nvSpPr>
        <p:spPr bwMode="auto">
          <a:xfrm>
            <a:off x="555625" y="130175"/>
            <a:ext cx="6667500" cy="287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eaLnBrk="1">
              <a:lnSpc>
                <a:spcPct val="95000"/>
              </a:lnSpc>
              <a:buFont typeface="Times New Roman" pitchFamily="18" charset="0"/>
              <a:buNone/>
            </a:pPr>
            <a:r>
              <a:rPr lang="ru-RU" altLang="ru-RU" sz="1000">
                <a:solidFill>
                  <a:srgbClr val="FFFFFF"/>
                </a:solidFill>
              </a:rPr>
              <a:t>Департамент энергетики, жилищного и коммунального хозяйства города</a:t>
            </a:r>
          </a:p>
        </p:txBody>
      </p:sp>
      <p:sp>
        <p:nvSpPr>
          <p:cNvPr id="17441" name="Rectangle 33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Microsoft YaHei" pitchFamily="34" charset="-122"/>
            </a:endParaRPr>
          </a:p>
        </p:txBody>
      </p:sp>
      <p:sp>
        <p:nvSpPr>
          <p:cNvPr id="17462" name="Rectangle 5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545928" tIns="134895" rIns="57132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7463" name="Rectangle 55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Microsoft YaHei" pitchFamily="34" charset="-122"/>
            </a:endParaRPr>
          </a:p>
        </p:txBody>
      </p:sp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0" y="2100649"/>
            <a:ext cx="2706129" cy="1495040"/>
          </a:xfrm>
        </p:spPr>
        <p:txBody>
          <a:bodyPr/>
          <a:lstStyle/>
          <a:p>
            <a:r>
              <a:rPr lang="ru-RU" sz="2000" b="1" dirty="0" smtClean="0"/>
              <a:t>Ул. Солидарности,61</a:t>
            </a:r>
            <a:endParaRPr lang="ru-RU" sz="2000" b="1" dirty="0"/>
          </a:p>
        </p:txBody>
      </p:sp>
      <p:sp>
        <p:nvSpPr>
          <p:cNvPr id="11" name="Содержимое 10"/>
          <p:cNvSpPr>
            <a:spLocks noGrp="1"/>
          </p:cNvSpPr>
          <p:nvPr>
            <p:ph type="body" sz="half" idx="4294967295"/>
          </p:nvPr>
        </p:nvSpPr>
        <p:spPr>
          <a:xfrm>
            <a:off x="3990975" y="6126163"/>
            <a:ext cx="5153025" cy="46037"/>
          </a:xfrm>
        </p:spPr>
        <p:txBody>
          <a:bodyPr/>
          <a:lstStyle/>
          <a:p>
            <a:r>
              <a:rPr lang="ru-RU" dirty="0" smtClean="0"/>
              <a:t>  </a:t>
            </a:r>
          </a:p>
          <a:p>
            <a:endParaRPr lang="ru-RU" dirty="0"/>
          </a:p>
        </p:txBody>
      </p:sp>
      <p:pic>
        <p:nvPicPr>
          <p:cNvPr id="14" name="Содержимое 13" descr="Солидарности 61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3258779" y="1283688"/>
            <a:ext cx="5353880" cy="4522787"/>
          </a:xfr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80513" cy="109728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9219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350"/>
            <a:ext cx="379413" cy="438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9220" name="Text Box 6"/>
          <p:cNvSpPr txBox="1">
            <a:spLocks noChangeArrowheads="1"/>
          </p:cNvSpPr>
          <p:nvPr/>
        </p:nvSpPr>
        <p:spPr bwMode="auto">
          <a:xfrm>
            <a:off x="379413" y="77788"/>
            <a:ext cx="6667500" cy="287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eaLnBrk="1">
              <a:lnSpc>
                <a:spcPct val="95000"/>
              </a:lnSpc>
              <a:buFont typeface="Times New Roman" pitchFamily="18" charset="0"/>
              <a:buNone/>
            </a:pPr>
            <a:r>
              <a:rPr lang="ru-RU" altLang="ru-RU" sz="1000">
                <a:solidFill>
                  <a:srgbClr val="FFFFFF"/>
                </a:solidFill>
              </a:rPr>
              <a:t>Департамент энергетики, жилищного и коммунального хозяйства города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37314" y="1319349"/>
            <a:ext cx="535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2186190" y="2260762"/>
            <a:ext cx="6426926" cy="200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17640" rIns="0" bIns="0"/>
          <a:lstStyle>
            <a:lvl1pPr>
              <a:lnSpc>
                <a:spcPct val="102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32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102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102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102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102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endParaRPr lang="ru-RU" b="1" dirty="0" smtClean="0">
              <a:solidFill>
                <a:schemeClr val="accent3"/>
              </a:solidFill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319349"/>
            <a:ext cx="7770813" cy="941413"/>
          </a:xfrm>
        </p:spPr>
        <p:txBody>
          <a:bodyPr/>
          <a:lstStyle/>
          <a:p>
            <a:r>
              <a:rPr lang="ru-RU" sz="2000" b="1" dirty="0" smtClean="0"/>
              <a:t>Ул. Солидарности,61</a:t>
            </a:r>
            <a:endParaRPr lang="ru-RU" sz="2000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13" y="1809485"/>
            <a:ext cx="4037013" cy="269134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331" y="3219403"/>
            <a:ext cx="4038600" cy="2692400"/>
          </a:xfr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80513" cy="914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741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313" y="60325"/>
            <a:ext cx="381000" cy="438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7413" name="Text Box 6"/>
          <p:cNvSpPr txBox="1">
            <a:spLocks noChangeArrowheads="1"/>
          </p:cNvSpPr>
          <p:nvPr/>
        </p:nvSpPr>
        <p:spPr bwMode="auto">
          <a:xfrm>
            <a:off x="555625" y="130175"/>
            <a:ext cx="6667500" cy="287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eaLnBrk="1">
              <a:lnSpc>
                <a:spcPct val="95000"/>
              </a:lnSpc>
              <a:buFont typeface="Times New Roman" pitchFamily="18" charset="0"/>
              <a:buNone/>
            </a:pPr>
            <a:r>
              <a:rPr lang="ru-RU" altLang="ru-RU" sz="1000">
                <a:solidFill>
                  <a:srgbClr val="FFFFFF"/>
                </a:solidFill>
              </a:rPr>
              <a:t>Департамент энергетики, жилищного и коммунального хозяйства города</a:t>
            </a:r>
          </a:p>
        </p:txBody>
      </p:sp>
      <p:sp>
        <p:nvSpPr>
          <p:cNvPr id="17441" name="Rectangle 33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Microsoft YaHei" pitchFamily="34" charset="-122"/>
            </a:endParaRPr>
          </a:p>
        </p:txBody>
      </p:sp>
      <p:sp>
        <p:nvSpPr>
          <p:cNvPr id="17462" name="Rectangle 5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545928" tIns="134895" rIns="57132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7463" name="Rectangle 55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Microsoft YaHei" pitchFamily="34" charset="-122"/>
            </a:endParaRPr>
          </a:p>
        </p:txBody>
      </p:sp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0" y="2100649"/>
            <a:ext cx="2940908" cy="1495040"/>
          </a:xfrm>
        </p:spPr>
        <p:txBody>
          <a:bodyPr/>
          <a:lstStyle/>
          <a:p>
            <a:r>
              <a:rPr lang="ru-RU" sz="2000" b="1" dirty="0" smtClean="0"/>
              <a:t>Ул. Солидарности,61а</a:t>
            </a:r>
            <a:endParaRPr lang="ru-RU" sz="2000" b="1" dirty="0"/>
          </a:p>
        </p:txBody>
      </p:sp>
      <p:sp>
        <p:nvSpPr>
          <p:cNvPr id="11" name="Содержимое 10"/>
          <p:cNvSpPr>
            <a:spLocks noGrp="1"/>
          </p:cNvSpPr>
          <p:nvPr>
            <p:ph type="body" sz="half" idx="4294967295"/>
          </p:nvPr>
        </p:nvSpPr>
        <p:spPr>
          <a:xfrm>
            <a:off x="3990975" y="6126163"/>
            <a:ext cx="5153025" cy="46037"/>
          </a:xfrm>
        </p:spPr>
        <p:txBody>
          <a:bodyPr/>
          <a:lstStyle/>
          <a:p>
            <a:r>
              <a:rPr lang="ru-RU" dirty="0" smtClean="0"/>
              <a:t>  </a:t>
            </a:r>
          </a:p>
          <a:p>
            <a:endParaRPr lang="ru-RU" dirty="0"/>
          </a:p>
        </p:txBody>
      </p:sp>
      <p:pic>
        <p:nvPicPr>
          <p:cNvPr id="13" name="Содержимое 12" descr="Солидарности 61а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2918535" y="1431969"/>
            <a:ext cx="5669412" cy="4522787"/>
          </a:xfr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80513" cy="109728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9219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350"/>
            <a:ext cx="379413" cy="438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9220" name="Text Box 6"/>
          <p:cNvSpPr txBox="1">
            <a:spLocks noChangeArrowheads="1"/>
          </p:cNvSpPr>
          <p:nvPr/>
        </p:nvSpPr>
        <p:spPr bwMode="auto">
          <a:xfrm>
            <a:off x="379413" y="77788"/>
            <a:ext cx="6667500" cy="287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eaLnBrk="1">
              <a:lnSpc>
                <a:spcPct val="95000"/>
              </a:lnSpc>
              <a:buFont typeface="Times New Roman" pitchFamily="18" charset="0"/>
              <a:buNone/>
            </a:pPr>
            <a:r>
              <a:rPr lang="ru-RU" altLang="ru-RU" sz="1000">
                <a:solidFill>
                  <a:srgbClr val="FFFFFF"/>
                </a:solidFill>
              </a:rPr>
              <a:t>Департамент энергетики, жилищного и коммунального хозяйства города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37314" y="1319349"/>
            <a:ext cx="535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2186190" y="2260762"/>
            <a:ext cx="6426926" cy="200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17640" rIns="0" bIns="0"/>
          <a:lstStyle>
            <a:lvl1pPr>
              <a:lnSpc>
                <a:spcPct val="102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32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102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102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102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102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endParaRPr lang="ru-RU" b="1" dirty="0" smtClean="0">
              <a:solidFill>
                <a:schemeClr val="accent3"/>
              </a:solidFill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319349"/>
            <a:ext cx="7770813" cy="687251"/>
          </a:xfrm>
        </p:spPr>
        <p:txBody>
          <a:bodyPr/>
          <a:lstStyle/>
          <a:p>
            <a:r>
              <a:rPr lang="ru-RU" sz="2000" b="1" dirty="0" smtClean="0"/>
              <a:t>Ул. Солидарности,61а</a:t>
            </a:r>
            <a:endParaRPr lang="ru-RU" sz="2000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13" y="2126985"/>
            <a:ext cx="4037013" cy="269134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613" y="2520156"/>
            <a:ext cx="4038600" cy="2692400"/>
          </a:xfr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0813" cy="800100"/>
          </a:xfrm>
        </p:spPr>
        <p:txBody>
          <a:bodyPr/>
          <a:lstStyle/>
          <a:p>
            <a:r>
              <a:rPr lang="ru-RU" sz="2000" b="1" dirty="0" smtClean="0"/>
              <a:t>Ул. Солидарности,61а</a:t>
            </a:r>
            <a:endParaRPr lang="ru-RU" sz="2000" b="1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1412677"/>
            <a:ext cx="4037013" cy="3027759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613" y="2351881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1049085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80513" cy="109728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9219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350"/>
            <a:ext cx="379413" cy="438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9220" name="Text Box 6"/>
          <p:cNvSpPr txBox="1">
            <a:spLocks noChangeArrowheads="1"/>
          </p:cNvSpPr>
          <p:nvPr/>
        </p:nvSpPr>
        <p:spPr bwMode="auto">
          <a:xfrm>
            <a:off x="379413" y="77788"/>
            <a:ext cx="6667500" cy="287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eaLnBrk="1">
              <a:lnSpc>
                <a:spcPct val="95000"/>
              </a:lnSpc>
              <a:buFont typeface="Times New Roman" pitchFamily="18" charset="0"/>
              <a:buNone/>
            </a:pPr>
            <a:r>
              <a:rPr lang="ru-RU" altLang="ru-RU" sz="1000">
                <a:solidFill>
                  <a:srgbClr val="FFFFFF"/>
                </a:solidFill>
              </a:rPr>
              <a:t>Департамент энергетики, жилищного и коммунального хозяйства города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37314" y="1319349"/>
            <a:ext cx="535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2186190" y="2260762"/>
            <a:ext cx="6426926" cy="200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17640" rIns="0" bIns="0"/>
          <a:lstStyle>
            <a:lvl1pPr>
              <a:lnSpc>
                <a:spcPct val="102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32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102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102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102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102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ru-RU" b="1" dirty="0" smtClean="0">
                <a:solidFill>
                  <a:schemeClr val="accent3"/>
                </a:solidFill>
                <a:latin typeface="+mn-lt"/>
              </a:rPr>
              <a:t>Фотография процесса проведения субботника на придомовой </a:t>
            </a:r>
            <a:r>
              <a:rPr lang="ru-RU" b="1" dirty="0" err="1" smtClean="0">
                <a:solidFill>
                  <a:schemeClr val="accent3"/>
                </a:solidFill>
                <a:latin typeface="+mn-lt"/>
              </a:rPr>
              <a:t>терр</a:t>
            </a:r>
            <a:endParaRPr lang="ru-RU" b="1" dirty="0" smtClean="0">
              <a:solidFill>
                <a:schemeClr val="accent3"/>
              </a:solidFill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849" y="1319348"/>
            <a:ext cx="7770813" cy="941413"/>
          </a:xfrm>
        </p:spPr>
        <p:txBody>
          <a:bodyPr/>
          <a:lstStyle/>
          <a:p>
            <a:r>
              <a:rPr lang="ru-RU" dirty="0" smtClean="0"/>
              <a:t>Ул. Новая заря,25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52477"/>
            <a:ext cx="4037013" cy="3027759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613" y="2351881"/>
            <a:ext cx="4038600" cy="3028950"/>
          </a:xfr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80513" cy="102197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741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313" y="60325"/>
            <a:ext cx="381000" cy="438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7413" name="Text Box 6"/>
          <p:cNvSpPr txBox="1">
            <a:spLocks noChangeArrowheads="1"/>
          </p:cNvSpPr>
          <p:nvPr/>
        </p:nvSpPr>
        <p:spPr bwMode="auto">
          <a:xfrm>
            <a:off x="555625" y="130175"/>
            <a:ext cx="6667500" cy="287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eaLnBrk="1">
              <a:lnSpc>
                <a:spcPct val="95000"/>
              </a:lnSpc>
              <a:buFont typeface="Times New Roman" pitchFamily="18" charset="0"/>
              <a:buNone/>
            </a:pPr>
            <a:r>
              <a:rPr lang="ru-RU" altLang="ru-RU" sz="1000">
                <a:solidFill>
                  <a:srgbClr val="FFFFFF"/>
                </a:solidFill>
              </a:rPr>
              <a:t>Департамент энергетики, жилищного и коммунального хозяйства города</a:t>
            </a:r>
          </a:p>
        </p:txBody>
      </p:sp>
      <p:sp>
        <p:nvSpPr>
          <p:cNvPr id="17441" name="Rectangle 33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Microsoft YaHei" pitchFamily="34" charset="-122"/>
            </a:endParaRPr>
          </a:p>
        </p:txBody>
      </p:sp>
      <p:sp>
        <p:nvSpPr>
          <p:cNvPr id="17462" name="Rectangle 5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545928" tIns="134895" rIns="57132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7463" name="Rectangle 55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Microsoft YaHei" pitchFamily="34" charset="-122"/>
            </a:endParaRPr>
          </a:p>
        </p:txBody>
      </p:sp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370702" y="1129554"/>
            <a:ext cx="3842710" cy="681317"/>
          </a:xfrm>
        </p:spPr>
        <p:txBody>
          <a:bodyPr/>
          <a:lstStyle/>
          <a:p>
            <a:r>
              <a:rPr lang="ru-RU" sz="2000" b="1" dirty="0" smtClean="0"/>
              <a:t>Ул. </a:t>
            </a:r>
            <a:r>
              <a:rPr lang="ru-RU" sz="2000" b="1" dirty="0" smtClean="0"/>
              <a:t>Магистральная,51</a:t>
            </a:r>
            <a:endParaRPr lang="ru-RU" sz="2000" b="1" dirty="0"/>
          </a:p>
        </p:txBody>
      </p:sp>
      <p:sp>
        <p:nvSpPr>
          <p:cNvPr id="11" name="Содержимое 10"/>
          <p:cNvSpPr>
            <a:spLocks noGrp="1"/>
          </p:cNvSpPr>
          <p:nvPr>
            <p:ph type="body" sz="half" idx="4294967295"/>
          </p:nvPr>
        </p:nvSpPr>
        <p:spPr>
          <a:xfrm>
            <a:off x="3990975" y="6126163"/>
            <a:ext cx="5153025" cy="46037"/>
          </a:xfrm>
        </p:spPr>
        <p:txBody>
          <a:bodyPr/>
          <a:lstStyle/>
          <a:p>
            <a:r>
              <a:rPr lang="ru-RU" dirty="0" smtClean="0"/>
              <a:t>  </a:t>
            </a:r>
          </a:p>
          <a:p>
            <a:endParaRPr lang="ru-RU" dirty="0"/>
          </a:p>
        </p:txBody>
      </p:sp>
      <p:pic>
        <p:nvPicPr>
          <p:cNvPr id="1026" name="Picture 2" descr="C:\Users\IChechulina\Documents\БЛАГОУСТРОЙСТВО\2017\ОТЧЕТЫ\Комфорт субботник 22.04\фото\Гвардейский мое\IMG_4439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53239" y="1658752"/>
            <a:ext cx="6030383" cy="4522787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9180513" cy="150607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741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313" y="60325"/>
            <a:ext cx="381000" cy="438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7413" name="Text Box 6"/>
          <p:cNvSpPr txBox="1">
            <a:spLocks noChangeArrowheads="1"/>
          </p:cNvSpPr>
          <p:nvPr/>
        </p:nvSpPr>
        <p:spPr bwMode="auto">
          <a:xfrm>
            <a:off x="555625" y="130175"/>
            <a:ext cx="6667500" cy="287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eaLnBrk="1">
              <a:lnSpc>
                <a:spcPct val="95000"/>
              </a:lnSpc>
              <a:buFont typeface="Times New Roman" pitchFamily="18" charset="0"/>
              <a:buNone/>
            </a:pPr>
            <a:r>
              <a:rPr lang="ru-RU" altLang="ru-RU" sz="1000" dirty="0">
                <a:solidFill>
                  <a:srgbClr val="FFFFFF"/>
                </a:solidFill>
              </a:rPr>
              <a:t>Департамент энергетики, жилищного и коммунального хозяйства города</a:t>
            </a:r>
          </a:p>
        </p:txBody>
      </p:sp>
      <p:sp>
        <p:nvSpPr>
          <p:cNvPr id="17441" name="Rectangle 33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Microsoft YaHei" pitchFamily="34" charset="-122"/>
            </a:endParaRPr>
          </a:p>
        </p:txBody>
      </p:sp>
      <p:sp>
        <p:nvSpPr>
          <p:cNvPr id="17462" name="Rectangle 5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545928" tIns="134895" rIns="57132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7463" name="Rectangle 55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Microsoft YaHei" pitchFamily="34" charset="-122"/>
            </a:endParaRPr>
          </a:p>
        </p:txBody>
      </p:sp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685800" y="1649506"/>
            <a:ext cx="7770813" cy="340659"/>
          </a:xfrm>
        </p:spPr>
        <p:txBody>
          <a:bodyPr/>
          <a:lstStyle/>
          <a:p>
            <a:r>
              <a:rPr lang="ru-RU" dirty="0" smtClean="0"/>
              <a:t>Ул. Магистральная,51</a:t>
            </a:r>
            <a:endParaRPr lang="ru-RU" dirty="0"/>
          </a:p>
        </p:txBody>
      </p:sp>
      <p:pic>
        <p:nvPicPr>
          <p:cNvPr id="14" name="Содержимое 13" descr="IMG_4442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4710953" y="3147733"/>
            <a:ext cx="4038600" cy="3028950"/>
          </a:xfrm>
        </p:spPr>
      </p:pic>
      <p:pic>
        <p:nvPicPr>
          <p:cNvPr id="2050" name="Picture 2" descr="C:\Users\IChechulina\Documents\БЛАГОУСТРОЙСТВО\2017\ОТЧЕТЫ\Комфорт субботник 22.04\фото\Гвардейский мое\IMG_444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9623" y="2402542"/>
            <a:ext cx="4037013" cy="342593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80513" cy="109728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9219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350"/>
            <a:ext cx="379413" cy="438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9220" name="Text Box 6"/>
          <p:cNvSpPr txBox="1">
            <a:spLocks noChangeArrowheads="1"/>
          </p:cNvSpPr>
          <p:nvPr/>
        </p:nvSpPr>
        <p:spPr bwMode="auto">
          <a:xfrm>
            <a:off x="379413" y="77788"/>
            <a:ext cx="6667500" cy="287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eaLnBrk="1">
              <a:lnSpc>
                <a:spcPct val="95000"/>
              </a:lnSpc>
              <a:buFont typeface="Times New Roman" pitchFamily="18" charset="0"/>
              <a:buNone/>
            </a:pPr>
            <a:r>
              <a:rPr lang="ru-RU" altLang="ru-RU" sz="1000">
                <a:solidFill>
                  <a:srgbClr val="FFFFFF"/>
                </a:solidFill>
              </a:rPr>
              <a:t>Департамент энергетики, жилищного и коммунального хозяйства города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37314" y="1319349"/>
            <a:ext cx="535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1260629" y="1864311"/>
            <a:ext cx="7183811" cy="816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17640" rIns="0" bIns="0"/>
          <a:lstStyle>
            <a:lvl1pPr>
              <a:lnSpc>
                <a:spcPct val="102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32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102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102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102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102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endParaRPr lang="ru-RU" sz="1600" b="1" dirty="0" smtClean="0">
              <a:solidFill>
                <a:schemeClr val="accent3"/>
              </a:solidFill>
              <a:latin typeface="+mn-lt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6530731"/>
              </p:ext>
            </p:extLst>
          </p:nvPr>
        </p:nvGraphicFramePr>
        <p:xfrm>
          <a:off x="-3" y="2492189"/>
          <a:ext cx="9144002" cy="43658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3215"/>
                <a:gridCol w="828006"/>
                <a:gridCol w="537855"/>
                <a:gridCol w="303215"/>
                <a:gridCol w="303215"/>
                <a:gridCol w="440359"/>
                <a:gridCol w="537855"/>
                <a:gridCol w="537855"/>
                <a:gridCol w="537855"/>
                <a:gridCol w="661473"/>
                <a:gridCol w="303215"/>
                <a:gridCol w="303215"/>
                <a:gridCol w="431029"/>
                <a:gridCol w="661473"/>
                <a:gridCol w="661473"/>
                <a:gridCol w="661473"/>
                <a:gridCol w="627420"/>
                <a:gridCol w="503801"/>
              </a:tblGrid>
              <a:tr h="360158"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№ п/п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418" marR="55418" marT="0" marB="0"/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Наименование адреса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418" marR="55418" marT="0" marB="0"/>
                </a:tc>
                <a:tc grid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Минимальный перечень*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418" marR="5541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Дополнительный перечень*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418" marR="5541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Наличие 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418" marR="55418" marT="0" marB="0"/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Примечание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418" marR="55418" marT="0" marB="0"/>
                </a:tc>
              </a:tr>
              <a:tr h="73293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количество 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418" marR="5541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количество часов</a:t>
                      </a:r>
                      <a:r>
                        <a:rPr lang="ru-RU" sz="1000" baseline="300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418" marR="55418" marT="0" marB="0"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трудовое участие, чел/часы</a:t>
                      </a:r>
                      <a:r>
                        <a:rPr lang="ru-RU" sz="1000" baseline="30000">
                          <a:effectLst/>
                        </a:rPr>
                        <a:t>5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418" marR="55418" marT="0" marB="0"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виды 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418" marR="55418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количество 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418" marR="5541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количество часов</a:t>
                      </a:r>
                      <a:r>
                        <a:rPr lang="ru-RU" sz="1000" baseline="300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418" marR="55418" marT="0" marB="0"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трудовое участие, чел/часы</a:t>
                      </a:r>
                      <a:r>
                        <a:rPr lang="ru-RU" sz="1000" baseline="30000">
                          <a:effectLst/>
                        </a:rPr>
                        <a:t>5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418" marR="55418" marT="0" marB="0"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виды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418" marR="5541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фото, видео материалов</a:t>
                      </a:r>
                      <a:r>
                        <a:rPr lang="ru-RU" sz="1000" baseline="30000">
                          <a:effectLst/>
                        </a:rPr>
                        <a:t>4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418" marR="55418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654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граждан</a:t>
                      </a:r>
                      <a:r>
                        <a:rPr lang="ru-RU" sz="1000" baseline="30000" dirty="0">
                          <a:effectLst/>
                        </a:rPr>
                        <a:t>1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418" marR="5541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работ</a:t>
                      </a:r>
                      <a:r>
                        <a:rPr lang="ru-RU" sz="1000" baseline="30000">
                          <a:effectLst/>
                        </a:rPr>
                        <a:t>3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418" marR="55418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граждан</a:t>
                      </a:r>
                      <a:r>
                        <a:rPr lang="ru-RU" sz="1000" baseline="30000">
                          <a:effectLst/>
                        </a:rPr>
                        <a:t>1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418" marR="5541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работ</a:t>
                      </a:r>
                      <a:r>
                        <a:rPr lang="ru-RU" sz="1000" baseline="30000">
                          <a:effectLst/>
                        </a:rPr>
                        <a:t>3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418" marR="5541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418" marR="55418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812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план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418" marR="5541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факт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418" marR="5541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план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418" marR="5541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факт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418" marR="5541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план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418" marR="5541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факт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418" marR="5541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418" marR="5541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план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418" marR="5541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факт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418" marR="5541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план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418" marR="5541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факт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418" marR="5541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план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418" marR="5541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факт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418" marR="5541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418" marR="5541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418" marR="55418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49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418" marR="5541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418" marR="5541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3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418" marR="5541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4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418" marR="5541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418" marR="5541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6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418" marR="5541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7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418" marR="5541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8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418" marR="5541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9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418" marR="5541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10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418" marR="5541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11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418" marR="5541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12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418" marR="5541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13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418" marR="5541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14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418" marR="5541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15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418" marR="5541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16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418" marR="5541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17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418" marR="5541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18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418" marR="55418" marT="0" marB="0"/>
                </a:tc>
              </a:tr>
              <a:tr h="86438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418" marR="5541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Новая Заря,23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418" marR="5541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16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418" marR="5541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22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418" marR="5541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6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418" marR="5541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4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418" marR="5541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96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418" marR="5541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88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418" marR="5541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уборка придомовой территории  от мусора 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418" marR="5541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16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418" marR="5541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22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418" marR="5541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6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418" marR="5541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4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418" marR="5541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96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418" marR="5541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88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418" marR="5541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 уборка детской площадки и  тротуара от мусора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418" marR="5541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фото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418" marR="55418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418" marR="55418" marT="0" marB="0"/>
                </a:tc>
              </a:tr>
              <a:tr h="86438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418" marR="5541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Новая Заря,25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418" marR="5541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12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418" marR="5541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25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418" marR="5541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5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418" marR="5541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4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418" marR="5541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60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418" marR="5541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100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418" marR="5541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уборка придомовой территории  от мусора 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418" marR="5541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12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418" marR="5541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25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418" marR="5541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5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418" marR="5541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4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418" marR="5541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60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418" marR="5541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100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418" marR="5541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 уборка детской площадки и  тротуара от мусора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418" marR="5541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фото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418" marR="55418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418" marR="55418" marT="0" marB="0"/>
                </a:tc>
              </a:tr>
              <a:tr h="86438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418" marR="5541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Новая Заря,25/1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418" marR="5541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12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418" marR="5541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12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418" marR="5541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5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418" marR="5541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5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418" marR="5541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60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418" marR="5541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60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418" marR="5541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уборка придомовой территории  от мусора 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418" marR="5541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12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418" marR="5541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12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418" marR="5541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5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418" marR="5541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5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418" marR="5541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60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418" marR="5541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60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418" marR="5541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 уборка детской площадки и  тротуара от мусора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418" marR="55418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фото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418" marR="55418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5418" marR="55418" marT="0" marB="0"/>
                </a:tc>
              </a:tr>
            </a:tbl>
          </a:graphicData>
        </a:graphic>
      </p:graphicFrame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574979" y="1097280"/>
            <a:ext cx="8124669" cy="187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Отчет о трудовом участии граждан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 рамках реализации муниципальной программы «Формирование современной городской среды» на 2017 год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Калининского района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22 апреля 2017 года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                                                                                                                                                        (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дата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2830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80513" cy="109728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9219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350"/>
            <a:ext cx="379413" cy="438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9220" name="Text Box 6"/>
          <p:cNvSpPr txBox="1">
            <a:spLocks noChangeArrowheads="1"/>
          </p:cNvSpPr>
          <p:nvPr/>
        </p:nvSpPr>
        <p:spPr bwMode="auto">
          <a:xfrm>
            <a:off x="379413" y="77788"/>
            <a:ext cx="6667500" cy="287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eaLnBrk="1">
              <a:lnSpc>
                <a:spcPct val="95000"/>
              </a:lnSpc>
              <a:buFont typeface="Times New Roman" pitchFamily="18" charset="0"/>
              <a:buNone/>
            </a:pPr>
            <a:r>
              <a:rPr lang="ru-RU" altLang="ru-RU" sz="1000">
                <a:solidFill>
                  <a:srgbClr val="FFFFFF"/>
                </a:solidFill>
              </a:rPr>
              <a:t>Департамент энергетики, жилищного и коммунального хозяйства города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37314" y="1319349"/>
            <a:ext cx="535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1260629" y="1864311"/>
            <a:ext cx="7183811" cy="816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17640" rIns="0" bIns="0"/>
          <a:lstStyle>
            <a:lvl1pPr>
              <a:lnSpc>
                <a:spcPct val="102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32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102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102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102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102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endParaRPr lang="ru-RU" sz="1600" b="1" dirty="0" smtClean="0">
              <a:solidFill>
                <a:schemeClr val="accent3"/>
              </a:solidFill>
              <a:latin typeface="+mn-lt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2382966"/>
              </p:ext>
            </p:extLst>
          </p:nvPr>
        </p:nvGraphicFramePr>
        <p:xfrm>
          <a:off x="1" y="1097279"/>
          <a:ext cx="9180512" cy="57607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1870"/>
                <a:gridCol w="1089702"/>
                <a:gridCol w="399046"/>
                <a:gridCol w="399046"/>
                <a:gridCol w="399046"/>
                <a:gridCol w="399046"/>
                <a:gridCol w="579538"/>
                <a:gridCol w="522443"/>
                <a:gridCol w="707845"/>
                <a:gridCol w="399046"/>
                <a:gridCol w="399046"/>
                <a:gridCol w="399046"/>
                <a:gridCol w="399046"/>
                <a:gridCol w="567259"/>
                <a:gridCol w="513234"/>
                <a:gridCol w="870534"/>
                <a:gridCol w="825719"/>
              </a:tblGrid>
              <a:tr h="1198659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4</a:t>
                      </a:r>
                      <a:endParaRPr lang="ru-RU" sz="7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</a:rPr>
                        <a:t>Б.Хмельницкого,57/1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12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50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72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effectLst/>
                        </a:rPr>
                        <a:t>ворошение снега, уборка придомовой территории  от мусора 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12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50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60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effectLst/>
                        </a:rPr>
                        <a:t>ремонт лавочки, уборка детской площадки и  тротуара от листвы</a:t>
                      </a:r>
                      <a:endParaRPr lang="ru-RU" sz="7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фото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</a:tr>
              <a:tr h="1001865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Учительская,39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12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12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6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6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72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72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ворошение снега, уборка придомовой территории  от мусора 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12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12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6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6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72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72</a:t>
                      </a:r>
                      <a:endParaRPr lang="ru-RU" sz="7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 уборка детской площадки и  тротуара от мусора</a:t>
                      </a:r>
                      <a:endParaRPr lang="ru-RU" sz="7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фото</a:t>
                      </a:r>
                      <a:endParaRPr lang="ru-RU" sz="7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</a:tr>
              <a:tr h="1001865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6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Б.Хмельницкого,44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8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8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160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160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ворошение снега, уборка придомовой территории  от мусора 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4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4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60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60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побелка стволов деревьев, побелка ограждения клумбы</a:t>
                      </a:r>
                      <a:endParaRPr lang="ru-RU" sz="7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фото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</a:tr>
              <a:tr h="1001865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7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Б.Хмельницкого,46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ворошение снега, уборка придомовой территории  от мусора 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4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4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 уборка детской площадки и  тротуара от мусора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фото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</a:tr>
              <a:tr h="778234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8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Б.Хмельницкого,48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6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6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60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60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уборка придомовой территории  от мусора 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6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6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60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60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 уборка детской площадки и  тротуара от мусора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фото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</a:tr>
              <a:tr h="778234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9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1-й Краснодонский пер,4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8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40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уборка придомовой территории  от мусора 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 уборка детской площадки и  тротуара от мусора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фото</a:t>
                      </a:r>
                      <a:endParaRPr lang="ru-RU" sz="7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09681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80513" cy="109728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9219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350"/>
            <a:ext cx="379413" cy="438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9220" name="Text Box 6"/>
          <p:cNvSpPr txBox="1">
            <a:spLocks noChangeArrowheads="1"/>
          </p:cNvSpPr>
          <p:nvPr/>
        </p:nvSpPr>
        <p:spPr bwMode="auto">
          <a:xfrm>
            <a:off x="379413" y="77788"/>
            <a:ext cx="6667500" cy="287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eaLnBrk="1">
              <a:lnSpc>
                <a:spcPct val="95000"/>
              </a:lnSpc>
              <a:buFont typeface="Times New Roman" pitchFamily="18" charset="0"/>
              <a:buNone/>
            </a:pPr>
            <a:r>
              <a:rPr lang="ru-RU" altLang="ru-RU" sz="1000">
                <a:solidFill>
                  <a:srgbClr val="FFFFFF"/>
                </a:solidFill>
              </a:rPr>
              <a:t>Департамент энергетики, жилищного и коммунального хозяйства города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37314" y="1319349"/>
            <a:ext cx="535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1260629" y="1864311"/>
            <a:ext cx="7183811" cy="816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17640" rIns="0" bIns="0"/>
          <a:lstStyle>
            <a:lvl1pPr>
              <a:lnSpc>
                <a:spcPct val="102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32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102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102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102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102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endParaRPr lang="ru-RU" sz="1600" b="1" dirty="0" smtClean="0">
              <a:solidFill>
                <a:schemeClr val="accent3"/>
              </a:solidFill>
              <a:latin typeface="+mn-lt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8821419"/>
              </p:ext>
            </p:extLst>
          </p:nvPr>
        </p:nvGraphicFramePr>
        <p:xfrm>
          <a:off x="1" y="1097282"/>
          <a:ext cx="9180512" cy="57607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1870"/>
                <a:gridCol w="1089702"/>
                <a:gridCol w="399046"/>
                <a:gridCol w="399046"/>
                <a:gridCol w="399046"/>
                <a:gridCol w="399046"/>
                <a:gridCol w="579538"/>
                <a:gridCol w="522444"/>
                <a:gridCol w="707845"/>
                <a:gridCol w="399046"/>
                <a:gridCol w="399046"/>
                <a:gridCol w="399046"/>
                <a:gridCol w="399046"/>
                <a:gridCol w="567258"/>
                <a:gridCol w="513235"/>
                <a:gridCol w="870534"/>
                <a:gridCol w="825718"/>
              </a:tblGrid>
              <a:tr h="1198659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4</a:t>
                      </a:r>
                      <a:endParaRPr lang="ru-RU" sz="7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</a:rPr>
                        <a:t>Б.Хмельницкого,57/1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12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50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72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effectLst/>
                        </a:rPr>
                        <a:t>ворошение снега, уборка придомовой территории  от мусора 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12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ru-RU" sz="7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ru-RU" sz="7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</a:rPr>
                        <a:t>50</a:t>
                      </a:r>
                      <a:endParaRPr lang="ru-RU" sz="7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</a:rPr>
                        <a:t>60</a:t>
                      </a:r>
                      <a:endParaRPr lang="ru-RU" sz="7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effectLst/>
                        </a:rPr>
                        <a:t>ремонт лавочки, уборка детской площадки и  тротуара от листвы</a:t>
                      </a:r>
                      <a:endParaRPr lang="ru-RU" sz="7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фото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</a:tr>
              <a:tr h="1001864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Учительская,39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12</a:t>
                      </a:r>
                      <a:endParaRPr lang="ru-RU" sz="7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12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6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6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72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72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ворошение снега, уборка придомовой территории  от мусора 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12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12</a:t>
                      </a:r>
                      <a:endParaRPr lang="ru-RU" sz="7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6</a:t>
                      </a:r>
                      <a:endParaRPr lang="ru-RU" sz="7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6</a:t>
                      </a:r>
                      <a:endParaRPr lang="ru-RU" sz="7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72</a:t>
                      </a:r>
                      <a:endParaRPr lang="ru-RU" sz="7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72</a:t>
                      </a:r>
                      <a:endParaRPr lang="ru-RU" sz="7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 уборка детской площадки и  тротуара от мусора</a:t>
                      </a:r>
                      <a:endParaRPr lang="ru-RU" sz="7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фото</a:t>
                      </a:r>
                      <a:endParaRPr lang="ru-RU" sz="7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</a:tr>
              <a:tr h="1001864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6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Б.Хмельницкого,44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8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8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160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160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ворошение снега, уборка придомовой территории  от мусора 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4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4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60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60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побелка стволов деревьев, побелка ограждения клумбы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фото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</a:tr>
              <a:tr h="1001864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7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Б.Хмельницкого,46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ворошение снега, уборка придомовой территории  от мусора </a:t>
                      </a:r>
                      <a:endParaRPr lang="ru-RU" sz="7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4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4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 уборка детской площадки и  тротуара от мусора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фото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</a:tr>
              <a:tr h="778234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8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Б.Хмельницкого,48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6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6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60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60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уборка придомовой территории  от мусора 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6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6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60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60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 уборка детской площадки и  тротуара от мусора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фото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</a:tr>
              <a:tr h="778234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9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1-й Краснодонский пер,4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8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40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уборка придомовой территории  от мусора 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 уборка детской площадки и  тротуара от мусора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фото</a:t>
                      </a:r>
                      <a:endParaRPr lang="ru-RU" sz="7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565" marR="50565" marT="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41549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80513" cy="109728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9219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350"/>
            <a:ext cx="379413" cy="438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9220" name="Text Box 6"/>
          <p:cNvSpPr txBox="1">
            <a:spLocks noChangeArrowheads="1"/>
          </p:cNvSpPr>
          <p:nvPr/>
        </p:nvSpPr>
        <p:spPr bwMode="auto">
          <a:xfrm>
            <a:off x="379413" y="77788"/>
            <a:ext cx="6667500" cy="287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eaLnBrk="1">
              <a:lnSpc>
                <a:spcPct val="95000"/>
              </a:lnSpc>
              <a:buFont typeface="Times New Roman" pitchFamily="18" charset="0"/>
              <a:buNone/>
            </a:pPr>
            <a:r>
              <a:rPr lang="ru-RU" altLang="ru-RU" sz="1000">
                <a:solidFill>
                  <a:srgbClr val="FFFFFF"/>
                </a:solidFill>
              </a:rPr>
              <a:t>Департамент энергетики, жилищного и коммунального хозяйства города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37314" y="1319349"/>
            <a:ext cx="535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1260629" y="1864311"/>
            <a:ext cx="7183811" cy="816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17640" rIns="0" bIns="0"/>
          <a:lstStyle>
            <a:lvl1pPr>
              <a:lnSpc>
                <a:spcPct val="102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32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102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102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102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102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endParaRPr lang="ru-RU" sz="1600" b="1" dirty="0" smtClean="0">
              <a:solidFill>
                <a:schemeClr val="accent3"/>
              </a:solidFill>
              <a:latin typeface="+mn-lt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7841429"/>
              </p:ext>
            </p:extLst>
          </p:nvPr>
        </p:nvGraphicFramePr>
        <p:xfrm>
          <a:off x="-1" y="1097279"/>
          <a:ext cx="9143999" cy="57607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9706"/>
                <a:gridCol w="1012262"/>
                <a:gridCol w="370687"/>
                <a:gridCol w="370687"/>
                <a:gridCol w="370687"/>
                <a:gridCol w="370687"/>
                <a:gridCol w="538351"/>
                <a:gridCol w="485315"/>
                <a:gridCol w="657543"/>
                <a:gridCol w="370687"/>
                <a:gridCol w="370687"/>
                <a:gridCol w="370687"/>
                <a:gridCol w="370687"/>
                <a:gridCol w="526947"/>
                <a:gridCol w="476762"/>
                <a:gridCol w="808669"/>
                <a:gridCol w="767037"/>
                <a:gridCol w="615911"/>
              </a:tblGrid>
              <a:tr h="72009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10</a:t>
                      </a:r>
                      <a:endParaRPr lang="ru-RU" sz="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effectLst/>
                        </a:rPr>
                        <a:t>Б.Хмельницкого,3</a:t>
                      </a:r>
                      <a:endParaRPr lang="ru-RU" sz="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ru-RU" sz="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ru-RU" sz="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ru-RU" sz="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ru-RU" sz="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solidFill>
                            <a:schemeClr val="tx1"/>
                          </a:solidFill>
                          <a:effectLst/>
                        </a:rPr>
                        <a:t>уборка придомовой территории  от мусора </a:t>
                      </a:r>
                      <a:endParaRPr lang="ru-RU" sz="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ru-RU" sz="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ru-RU" sz="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effectLst/>
                        </a:rPr>
                        <a:t>финансовое участие</a:t>
                      </a:r>
                      <a:endParaRPr lang="ru-RU" sz="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 anchor="ctr"/>
                </a:tc>
              </a:tr>
              <a:tr h="72009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11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Магистральная,51</a:t>
                      </a:r>
                      <a:endParaRPr lang="ru-RU" sz="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10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10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15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6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150</a:t>
                      </a:r>
                      <a:endParaRPr lang="ru-RU" sz="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60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уборка придомовой территории  от мусора 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12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10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18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6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216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60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 уборка  мусора с газонов и детской площадки 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фото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/>
                </a:tc>
              </a:tr>
              <a:tr h="72009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12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Рассветная,14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10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10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8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8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80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80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уборка придомовой территории  от мусора 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10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10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8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8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80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80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 уборка  мусора с газонов и детской площадки 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фото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/>
                </a:tc>
              </a:tr>
              <a:tr h="72009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13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Макаренко,21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10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10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8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8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80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80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уборка придомовой территории  от мусора 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10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10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8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8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80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80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 уборка  мусора с газонов и детской площадки 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фото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/>
                </a:tc>
              </a:tr>
              <a:tr h="72009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14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Объединения,23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10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10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8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8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80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80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уборка придомовой территории  от мусора 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10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10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8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8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80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80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 уборка  мусора с газонов и детской площадки 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фото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  <a:endParaRPr lang="ru-RU" sz="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/>
                </a:tc>
              </a:tr>
              <a:tr h="72009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15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Курчатова,7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10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10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8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8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80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80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уборка придомовой территории  от мусора 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10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10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8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8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80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80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 уборка  мусора с газонов и детской площадки 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фото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/>
                </a:tc>
              </a:tr>
              <a:tr h="72009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16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Амосова,77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15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16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6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6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90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96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уборка придомовой территории  от мусора 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15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16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6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6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90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96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 уборка  мусора с газонов и детской площадки 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фото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/>
                </a:tc>
              </a:tr>
              <a:tr h="72009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17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Амосова,69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15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15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6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6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90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90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уборка придомовой территории  от мусора 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15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15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6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6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90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90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 уборка  мусора с газонов и детской площадки 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фото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  <a:endParaRPr lang="ru-RU" sz="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2401" marR="42401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07193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80513" cy="109728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9219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350"/>
            <a:ext cx="379413" cy="438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9220" name="Text Box 6"/>
          <p:cNvSpPr txBox="1">
            <a:spLocks noChangeArrowheads="1"/>
          </p:cNvSpPr>
          <p:nvPr/>
        </p:nvSpPr>
        <p:spPr bwMode="auto">
          <a:xfrm>
            <a:off x="379413" y="77788"/>
            <a:ext cx="6667500" cy="287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eaLnBrk="1">
              <a:lnSpc>
                <a:spcPct val="95000"/>
              </a:lnSpc>
              <a:buFont typeface="Times New Roman" pitchFamily="18" charset="0"/>
              <a:buNone/>
            </a:pPr>
            <a:r>
              <a:rPr lang="ru-RU" altLang="ru-RU" sz="1000">
                <a:solidFill>
                  <a:srgbClr val="FFFFFF"/>
                </a:solidFill>
              </a:rPr>
              <a:t>Департамент энергетики, жилищного и коммунального хозяйства города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37314" y="1319349"/>
            <a:ext cx="535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1260629" y="1864311"/>
            <a:ext cx="7183811" cy="816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17640" rIns="0" bIns="0"/>
          <a:lstStyle>
            <a:lvl1pPr>
              <a:lnSpc>
                <a:spcPct val="102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32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102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102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102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102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endParaRPr lang="ru-RU" sz="1600" b="1" dirty="0" smtClean="0">
              <a:solidFill>
                <a:schemeClr val="accent3"/>
              </a:solidFill>
              <a:latin typeface="+mn-lt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7930331"/>
              </p:ext>
            </p:extLst>
          </p:nvPr>
        </p:nvGraphicFramePr>
        <p:xfrm>
          <a:off x="6" y="1097278"/>
          <a:ext cx="9143991" cy="57607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9706"/>
                <a:gridCol w="1012262"/>
                <a:gridCol w="370686"/>
                <a:gridCol w="370686"/>
                <a:gridCol w="370686"/>
                <a:gridCol w="370686"/>
                <a:gridCol w="538352"/>
                <a:gridCol w="485316"/>
                <a:gridCol w="657542"/>
                <a:gridCol w="370686"/>
                <a:gridCol w="370686"/>
                <a:gridCol w="370686"/>
                <a:gridCol w="370686"/>
                <a:gridCol w="526947"/>
                <a:gridCol w="476760"/>
                <a:gridCol w="808668"/>
                <a:gridCol w="767038"/>
                <a:gridCol w="615912"/>
              </a:tblGrid>
              <a:tr h="770542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18</a:t>
                      </a:r>
                      <a:endParaRPr lang="ru-RU" sz="7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effectLst/>
                        </a:rPr>
                        <a:t>Амосова,73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</a:rPr>
                        <a:t>60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</a:rPr>
                        <a:t>60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effectLst/>
                        </a:rPr>
                        <a:t>уборка придомовой территории  от мусора </a:t>
                      </a:r>
                      <a:endParaRPr lang="ru-RU" sz="7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ru-RU" sz="7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ru-RU" sz="70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</a:rPr>
                        <a:t>60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</a:rPr>
                        <a:t>60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effectLst/>
                        </a:rPr>
                        <a:t> уборка  мусора с газонов и детской площадки 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</a:rPr>
                        <a:t>фото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/>
                </a:tc>
              </a:tr>
              <a:tr h="770542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19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Солидарности,71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6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6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90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90</a:t>
                      </a:r>
                      <a:endParaRPr lang="ru-RU" sz="7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уборка придомовой территории  от мусора </a:t>
                      </a:r>
                      <a:endParaRPr lang="ru-RU" sz="7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15</a:t>
                      </a:r>
                      <a:endParaRPr lang="ru-RU" sz="7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15</a:t>
                      </a:r>
                      <a:endParaRPr lang="ru-RU" sz="7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6</a:t>
                      </a:r>
                      <a:endParaRPr lang="ru-RU" sz="7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6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90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90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 уборка  мусора с газонов и детской площадки 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фото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/>
                </a:tc>
              </a:tr>
              <a:tr h="770542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Амосова,53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6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6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60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60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уборка придомовой территории  от мусора 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6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6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60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60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 уборка детской площадки и  тротуара от мусора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фото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/>
                </a:tc>
              </a:tr>
              <a:tr h="770542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21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Солидарности,57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6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6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90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90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уборка придомовой территории  от мусора 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6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6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90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90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 уборка газонов и  тротуара от мусора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фото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/>
                </a:tc>
              </a:tr>
              <a:tr h="770542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22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Солидарности,59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16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6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6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90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96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уборка придомовой территории  от мусора 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15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16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6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6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90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96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 уборка газонов и  тротуара от мусора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фото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/>
                </a:tc>
              </a:tr>
              <a:tr h="770542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23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Солидарности,61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11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6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6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60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66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уборка придомовой территории  от мусора 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11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6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6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60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66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 уборка газонов и  тротуара от мусора</a:t>
                      </a:r>
                      <a:endParaRPr lang="ru-RU" sz="7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фото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/>
                </a:tc>
              </a:tr>
              <a:tr h="770542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24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Солидарности,61а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12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6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6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60</a:t>
                      </a:r>
                      <a:endParaRPr lang="ru-RU" sz="7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72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уборка придомовой территории  от мусора 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12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6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6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60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72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 уборка газонов и  тротуара от мусора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фото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/>
                </a:tc>
              </a:tr>
              <a:tr h="3669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Итого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</a:rPr>
                        <a:t>272</a:t>
                      </a:r>
                      <a:endParaRPr lang="ru-RU" sz="7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301</a:t>
                      </a:r>
                      <a:endParaRPr lang="ru-RU" sz="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</a:rPr>
                        <a:t>152</a:t>
                      </a:r>
                      <a:endParaRPr lang="ru-RU" sz="7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141</a:t>
                      </a:r>
                      <a:endParaRPr lang="ru-RU" sz="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</a:rPr>
                        <a:t>1793</a:t>
                      </a:r>
                      <a:endParaRPr lang="ru-RU" sz="7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1802</a:t>
                      </a:r>
                      <a:endParaRPr lang="ru-RU" sz="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ru-RU" sz="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</a:rPr>
                        <a:t>264</a:t>
                      </a:r>
                      <a:endParaRPr lang="ru-RU" sz="7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288</a:t>
                      </a:r>
                      <a:endParaRPr lang="ru-RU" sz="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effectLst/>
                        </a:rPr>
                        <a:t>150</a:t>
                      </a:r>
                      <a:endParaRPr lang="ru-RU" sz="7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135</a:t>
                      </a:r>
                      <a:endParaRPr lang="ru-RU" sz="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1729</a:t>
                      </a:r>
                      <a:endParaRPr lang="ru-RU" sz="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1645</a:t>
                      </a:r>
                      <a:endParaRPr lang="ru-RU" sz="7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7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653" marR="46653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64052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80513" cy="109728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9219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350"/>
            <a:ext cx="379413" cy="438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9220" name="Text Box 6"/>
          <p:cNvSpPr txBox="1">
            <a:spLocks noChangeArrowheads="1"/>
          </p:cNvSpPr>
          <p:nvPr/>
        </p:nvSpPr>
        <p:spPr bwMode="auto">
          <a:xfrm>
            <a:off x="379413" y="77788"/>
            <a:ext cx="6667500" cy="287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eaLnBrk="1">
              <a:lnSpc>
                <a:spcPct val="95000"/>
              </a:lnSpc>
              <a:buFont typeface="Times New Roman" pitchFamily="18" charset="0"/>
              <a:buNone/>
            </a:pPr>
            <a:r>
              <a:rPr lang="ru-RU" altLang="ru-RU" sz="1000">
                <a:solidFill>
                  <a:srgbClr val="FFFFFF"/>
                </a:solidFill>
              </a:rPr>
              <a:t>Департамент энергетики, жилищного и коммунального хозяйства города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37314" y="1319349"/>
            <a:ext cx="535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1260629" y="1864311"/>
            <a:ext cx="7183811" cy="816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17640" rIns="0" bIns="0"/>
          <a:lstStyle>
            <a:lvl1pPr>
              <a:lnSpc>
                <a:spcPct val="102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32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102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102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102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102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ru-RU" sz="5400" b="1" dirty="0" smtClean="0">
                <a:solidFill>
                  <a:schemeClr val="accent3"/>
                </a:solidFill>
                <a:latin typeface="+mn-lt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4281961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80513" cy="109728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9219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350"/>
            <a:ext cx="379413" cy="438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9220" name="Text Box 6"/>
          <p:cNvSpPr txBox="1">
            <a:spLocks noChangeArrowheads="1"/>
          </p:cNvSpPr>
          <p:nvPr/>
        </p:nvSpPr>
        <p:spPr bwMode="auto">
          <a:xfrm>
            <a:off x="379413" y="77788"/>
            <a:ext cx="6667500" cy="287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eaLnBrk="1">
              <a:lnSpc>
                <a:spcPct val="95000"/>
              </a:lnSpc>
              <a:buFont typeface="Times New Roman" pitchFamily="18" charset="0"/>
              <a:buNone/>
            </a:pPr>
            <a:r>
              <a:rPr lang="ru-RU" altLang="ru-RU" sz="1000">
                <a:solidFill>
                  <a:srgbClr val="FFFFFF"/>
                </a:solidFill>
              </a:rPr>
              <a:t>Департамент энергетики, жилищного и коммунального хозяйства города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37314" y="1319349"/>
            <a:ext cx="535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2186190" y="2260762"/>
            <a:ext cx="6426926" cy="200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17640" rIns="0" bIns="0"/>
          <a:lstStyle>
            <a:lvl1pPr>
              <a:lnSpc>
                <a:spcPct val="102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32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102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102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102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102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ru-RU" b="1" dirty="0" err="1" smtClean="0">
                <a:solidFill>
                  <a:schemeClr val="accent3"/>
                </a:solidFill>
                <a:latin typeface="+mn-lt"/>
              </a:rPr>
              <a:t>Фо</a:t>
            </a:r>
            <a:endParaRPr lang="ru-RU" b="1" dirty="0" smtClean="0">
              <a:solidFill>
                <a:schemeClr val="accent3"/>
              </a:solidFill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683" y="1129554"/>
            <a:ext cx="7632980" cy="484094"/>
          </a:xfrm>
        </p:spPr>
        <p:txBody>
          <a:bodyPr/>
          <a:lstStyle/>
          <a:p>
            <a:r>
              <a:rPr lang="ru-RU" sz="2000" b="1" dirty="0" smtClean="0"/>
              <a:t>Ул. Новая заря,25</a:t>
            </a:r>
            <a:endParaRPr lang="ru-RU" sz="2000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5131" y="1712011"/>
            <a:ext cx="4037013" cy="452331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91953" y="1810871"/>
            <a:ext cx="3593260" cy="431688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01" y="2260763"/>
            <a:ext cx="4035425" cy="303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199" y="2242833"/>
            <a:ext cx="4035425" cy="302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20902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80513" cy="109728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9219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350"/>
            <a:ext cx="379413" cy="438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9220" name="Text Box 6"/>
          <p:cNvSpPr txBox="1">
            <a:spLocks noChangeArrowheads="1"/>
          </p:cNvSpPr>
          <p:nvPr/>
        </p:nvSpPr>
        <p:spPr bwMode="auto">
          <a:xfrm>
            <a:off x="379413" y="77788"/>
            <a:ext cx="6667500" cy="287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eaLnBrk="1">
              <a:lnSpc>
                <a:spcPct val="95000"/>
              </a:lnSpc>
              <a:buFont typeface="Times New Roman" pitchFamily="18" charset="0"/>
              <a:buNone/>
            </a:pPr>
            <a:r>
              <a:rPr lang="ru-RU" altLang="ru-RU" sz="1000">
                <a:solidFill>
                  <a:srgbClr val="FFFFFF"/>
                </a:solidFill>
              </a:rPr>
              <a:t>Департамент энергетики, жилищного и коммунального хозяйства города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37314" y="1319349"/>
            <a:ext cx="535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2186190" y="2260762"/>
            <a:ext cx="6426926" cy="200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17640" rIns="0" bIns="0"/>
          <a:lstStyle>
            <a:lvl1pPr>
              <a:lnSpc>
                <a:spcPct val="102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32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102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102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102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102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endParaRPr lang="ru-RU" b="1" dirty="0" smtClean="0">
              <a:solidFill>
                <a:schemeClr val="accent3"/>
              </a:solidFill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849" y="1319348"/>
            <a:ext cx="7770813" cy="941413"/>
          </a:xfrm>
        </p:spPr>
        <p:txBody>
          <a:bodyPr/>
          <a:lstStyle/>
          <a:p>
            <a:r>
              <a:rPr lang="ru-RU" b="1" dirty="0" smtClean="0"/>
              <a:t>Ул. Новая заря,25/1</a:t>
            </a:r>
            <a:endParaRPr lang="ru-RU" b="1" dirty="0"/>
          </a:p>
        </p:txBody>
      </p:sp>
      <p:pic>
        <p:nvPicPr>
          <p:cNvPr id="13" name="Содержимое 12" descr="ммм.JPG"/>
          <p:cNvPicPr>
            <a:picLocks noGrp="1" noChangeAspect="1"/>
          </p:cNvPicPr>
          <p:nvPr>
            <p:ph sz="half" idx="1"/>
          </p:nvPr>
        </p:nvPicPr>
        <p:blipFill>
          <a:blip r:embed="rId5" cstate="print"/>
          <a:stretch>
            <a:fillRect/>
          </a:stretch>
        </p:blipFill>
        <p:spPr>
          <a:xfrm>
            <a:off x="457200" y="2520685"/>
            <a:ext cx="4037013" cy="2691342"/>
          </a:xfrm>
        </p:spPr>
      </p:pic>
      <p:pic>
        <p:nvPicPr>
          <p:cNvPr id="14" name="Содержимое 13" descr="ссс.JPG"/>
          <p:cNvPicPr>
            <a:picLocks noGrp="1" noChangeAspect="1"/>
          </p:cNvPicPr>
          <p:nvPr>
            <p:ph sz="half" idx="2"/>
          </p:nvPr>
        </p:nvPicPr>
        <p:blipFill>
          <a:blip r:embed="rId6" cstate="print"/>
          <a:stretch>
            <a:fillRect/>
          </a:stretch>
        </p:blipFill>
        <p:spPr>
          <a:xfrm>
            <a:off x="4646613" y="2520156"/>
            <a:ext cx="4038600" cy="2692400"/>
          </a:xfrm>
        </p:spPr>
      </p:pic>
    </p:spTree>
    <p:extLst>
      <p:ext uri="{BB962C8B-B14F-4D97-AF65-F5344CB8AC3E}">
        <p14:creationId xmlns:p14="http://schemas.microsoft.com/office/powerpoint/2010/main" val="39720902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80513" cy="109728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9219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350"/>
            <a:ext cx="379413" cy="438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9220" name="Text Box 6"/>
          <p:cNvSpPr txBox="1">
            <a:spLocks noChangeArrowheads="1"/>
          </p:cNvSpPr>
          <p:nvPr/>
        </p:nvSpPr>
        <p:spPr bwMode="auto">
          <a:xfrm>
            <a:off x="379413" y="77788"/>
            <a:ext cx="6667500" cy="287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eaLnBrk="1">
              <a:lnSpc>
                <a:spcPct val="95000"/>
              </a:lnSpc>
              <a:buFont typeface="Times New Roman" pitchFamily="18" charset="0"/>
              <a:buNone/>
            </a:pPr>
            <a:r>
              <a:rPr lang="ru-RU" altLang="ru-RU" sz="1000">
                <a:solidFill>
                  <a:srgbClr val="FFFFFF"/>
                </a:solidFill>
              </a:rPr>
              <a:t>Департамент энергетики, жилищного и коммунального хозяйства города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37314" y="1319349"/>
            <a:ext cx="535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2186190" y="2260762"/>
            <a:ext cx="6426926" cy="200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17640" rIns="0" bIns="0"/>
          <a:lstStyle>
            <a:lvl1pPr>
              <a:lnSpc>
                <a:spcPct val="102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32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102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102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102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102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ru-RU" b="1" dirty="0" smtClean="0">
                <a:solidFill>
                  <a:schemeClr val="accent3"/>
                </a:solidFill>
                <a:latin typeface="+mn-lt"/>
              </a:rPr>
              <a:t>Фотография процесса проведения 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504015"/>
            <a:ext cx="7770813" cy="756747"/>
          </a:xfrm>
        </p:spPr>
        <p:txBody>
          <a:bodyPr/>
          <a:lstStyle/>
          <a:p>
            <a:r>
              <a:rPr lang="ru-RU" sz="2000" b="1" dirty="0" smtClean="0"/>
              <a:t>Ул. Новая заря,25/1</a:t>
            </a:r>
            <a:endParaRPr lang="ru-RU" sz="2000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2477"/>
            <a:ext cx="4494214" cy="337066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612" y="2351881"/>
            <a:ext cx="4497387" cy="3373040"/>
          </a:xfr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1">
      <a:dk1>
        <a:srgbClr val="262626"/>
      </a:dk1>
      <a:lt1>
        <a:srgbClr val="FFFFFF"/>
      </a:lt1>
      <a:dk2>
        <a:srgbClr val="000000"/>
      </a:dk2>
      <a:lt2>
        <a:srgbClr val="808080"/>
      </a:lt2>
      <a:accent1>
        <a:srgbClr val="7FD02E"/>
      </a:accent1>
      <a:accent2>
        <a:srgbClr val="921FB1"/>
      </a:accent2>
      <a:accent3>
        <a:srgbClr val="0070C0"/>
      </a:accent3>
      <a:accent4>
        <a:srgbClr val="000000"/>
      </a:accent4>
      <a:accent5>
        <a:srgbClr val="007E66"/>
      </a:accent5>
      <a:accent6>
        <a:srgbClr val="14529C"/>
      </a:accent6>
      <a:hlink>
        <a:srgbClr val="0000E5"/>
      </a:hlink>
      <a:folHlink>
        <a:srgbClr val="B2B2B2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2080</TotalTime>
  <Words>1817</Words>
  <Application>Microsoft Office PowerPoint</Application>
  <PresentationFormat>Экран (4:3)</PresentationFormat>
  <Paragraphs>827</Paragraphs>
  <Slides>67</Slides>
  <Notes>64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67</vt:i4>
      </vt:variant>
    </vt:vector>
  </HeadingPairs>
  <TitlesOfParts>
    <vt:vector size="74" baseType="lpstr">
      <vt:lpstr>Microsoft YaHei</vt:lpstr>
      <vt:lpstr>Arial</vt:lpstr>
      <vt:lpstr>Arial Black</vt:lpstr>
      <vt:lpstr>Calibri</vt:lpstr>
      <vt:lpstr>Times New Roman</vt:lpstr>
      <vt:lpstr>verdana</vt:lpstr>
      <vt:lpstr>Тема Office</vt:lpstr>
      <vt:lpstr>Презентация PowerPoint</vt:lpstr>
      <vt:lpstr>Презентация PowerPoint</vt:lpstr>
      <vt:lpstr>Ул. Новая заря,23</vt:lpstr>
      <vt:lpstr>Ул. Новая заря,23</vt:lpstr>
      <vt:lpstr>Презентация PowerPoint</vt:lpstr>
      <vt:lpstr>Ул. Новая заря,25</vt:lpstr>
      <vt:lpstr>Ул. Новая заря,25</vt:lpstr>
      <vt:lpstr>Ул. Новая заря,25/1</vt:lpstr>
      <vt:lpstr>Ул. Новая заря,25/1</vt:lpstr>
      <vt:lpstr>Ул. Учительская,39</vt:lpstr>
      <vt:lpstr>ул.Учительская,39</vt:lpstr>
      <vt:lpstr>ул.Учительская,39</vt:lpstr>
      <vt:lpstr>Ул. Б. Хмельницкого,57/1</vt:lpstr>
      <vt:lpstr>Презентация PowerPoint</vt:lpstr>
      <vt:lpstr>Презентация PowerPoint</vt:lpstr>
      <vt:lpstr>Презентация PowerPoint</vt:lpstr>
      <vt:lpstr>Ул. Б. Хмельницкого,44</vt:lpstr>
      <vt:lpstr>Ул. Б. Хмельницкого,44</vt:lpstr>
      <vt:lpstr>Ул. Б. Хмельницкого,44</vt:lpstr>
      <vt:lpstr>Ул. Б. Хмельницкого,44</vt:lpstr>
      <vt:lpstr>Ул. Б. Хмельницкого,46</vt:lpstr>
      <vt:lpstr>Презентация PowerPoint</vt:lpstr>
      <vt:lpstr>Презентация PowerPoint</vt:lpstr>
      <vt:lpstr>Ул. Б. Хмельницкого,48</vt:lpstr>
      <vt:lpstr>Ул. Б. Хмельницкого,48</vt:lpstr>
      <vt:lpstr>Пер. 1-й Краснодонский,4</vt:lpstr>
      <vt:lpstr>Пер. 1-й Краснодонский,4</vt:lpstr>
      <vt:lpstr>Пер.1-й Краснодонский,4</vt:lpstr>
      <vt:lpstr>Презентация PowerPoint</vt:lpstr>
      <vt:lpstr>Ул. Рассветная,14</vt:lpstr>
      <vt:lpstr>Презентация PowerPoint</vt:lpstr>
      <vt:lpstr>Ул. Макаренко,21</vt:lpstr>
      <vt:lpstr>Презентация PowerPoint</vt:lpstr>
      <vt:lpstr>Ул. Объединения,23</vt:lpstr>
      <vt:lpstr>Ул. Объединения,23</vt:lpstr>
      <vt:lpstr>Презентация PowerPoint</vt:lpstr>
      <vt:lpstr>Ул. Курчатова,7</vt:lpstr>
      <vt:lpstr>Ул. лейтенанта Амосова,77 </vt:lpstr>
      <vt:lpstr>Ул. Амосова,77</vt:lpstr>
      <vt:lpstr>Ул. лейтенанта  Амосова,69</vt:lpstr>
      <vt:lpstr>Ул. Амосова,69</vt:lpstr>
      <vt:lpstr>Ул. Амосова,69</vt:lpstr>
      <vt:lpstr>Ул. лейтенанта  Амосова,73</vt:lpstr>
      <vt:lpstr>Ул. Амосова,73</vt:lpstr>
      <vt:lpstr>Ул. лейтенанта  Амосова,53</vt:lpstr>
      <vt:lpstr>Ул. Амосова,53</vt:lpstr>
      <vt:lpstr>Ул. Амосова,53</vt:lpstr>
      <vt:lpstr>Ул. Солидарности,71</vt:lpstr>
      <vt:lpstr>Ул. Солидарности,71</vt:lpstr>
      <vt:lpstr>Ул.Солидарности,71</vt:lpstr>
      <vt:lpstr>Ул. Солидарности,57</vt:lpstr>
      <vt:lpstr>Ул. Солидарности,57</vt:lpstr>
      <vt:lpstr>Ул. Солидарности,59</vt:lpstr>
      <vt:lpstr>Ул. Солидарности,59</vt:lpstr>
      <vt:lpstr>Ул. Солидарности,61</vt:lpstr>
      <vt:lpstr>Ул. Солидарности,61</vt:lpstr>
      <vt:lpstr>Ул. Солидарности,61а</vt:lpstr>
      <vt:lpstr>Ул. Солидарности,61а</vt:lpstr>
      <vt:lpstr>Ул. Солидарности,61а</vt:lpstr>
      <vt:lpstr>Ул. Магистральная,51</vt:lpstr>
      <vt:lpstr>Ул. Магистральная,51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Andrew Kitsen</dc:creator>
  <cp:lastModifiedBy>Шейко Сергей Васильевич</cp:lastModifiedBy>
  <cp:revision>218</cp:revision>
  <cp:lastPrinted>2017-02-22T02:29:23Z</cp:lastPrinted>
  <dcterms:created xsi:type="dcterms:W3CDTF">1601-01-01T00:00:00Z</dcterms:created>
  <dcterms:modified xsi:type="dcterms:W3CDTF">2017-04-24T02:46:38Z</dcterms:modified>
</cp:coreProperties>
</file>